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9" r:id="rId4"/>
    <p:sldId id="270" r:id="rId5"/>
    <p:sldId id="271" r:id="rId6"/>
    <p:sldId id="264" r:id="rId7"/>
    <p:sldId id="265" r:id="rId8"/>
    <p:sldId id="266" r:id="rId9"/>
    <p:sldId id="267" r:id="rId10"/>
    <p:sldId id="272" r:id="rId11"/>
    <p:sldId id="273" r:id="rId12"/>
    <p:sldId id="274" r:id="rId13"/>
    <p:sldId id="275" r:id="rId14"/>
    <p:sldId id="276" r:id="rId15"/>
    <p:sldId id="277" r:id="rId16"/>
    <p:sldId id="278" r:id="rId17"/>
    <p:sldId id="279" r:id="rId18"/>
    <p:sldId id="280" r:id="rId19"/>
    <p:sldId id="281" r:id="rId20"/>
    <p:sldId id="282" r:id="rId2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134" y="-102"/>
      </p:cViewPr>
      <p:guideLst>
        <p:guide orient="horz" pos="2160"/>
        <p:guide pos="2880"/>
      </p:guideLst>
    </p:cSldViewPr>
  </p:slideViewPr>
  <p:notesTextViewPr>
    <p:cViewPr>
      <p:scale>
        <a:sx n="1" d="1"/>
        <a:sy n="1" d="1"/>
      </p:scale>
      <p:origin x="0" y="0"/>
    </p:cViewPr>
  </p:notesTextViewPr>
  <p:sorterViewPr>
    <p:cViewPr>
      <p:scale>
        <a:sx n="100" d="100"/>
        <a:sy n="100" d="100"/>
      </p:scale>
      <p:origin x="0" y="14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DB96E62C-0EFF-4101-8CAB-194D65689714}" type="datetimeFigureOut">
              <a:rPr lang="de-DE" smtClean="0"/>
              <a:t>18.06.2015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A4F378-A1D3-4ECF-9C92-6E1267D50BA3}" type="slidenum">
              <a:rPr lang="de-DE" smtClean="0"/>
              <a:t>‹Nr.›</a:t>
            </a:fld>
            <a:endParaRPr lang="de-DE"/>
          </a:p>
        </p:txBody>
      </p:sp>
    </p:spTree>
    <p:extLst>
      <p:ext uri="{BB962C8B-B14F-4D97-AF65-F5344CB8AC3E}">
        <p14:creationId xmlns:p14="http://schemas.microsoft.com/office/powerpoint/2010/main" val="391159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B96E62C-0EFF-4101-8CAB-194D65689714}" type="datetimeFigureOut">
              <a:rPr lang="de-DE" smtClean="0"/>
              <a:t>18.06.2015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A4F378-A1D3-4ECF-9C92-6E1267D50BA3}" type="slidenum">
              <a:rPr lang="de-DE" smtClean="0"/>
              <a:t>‹Nr.›</a:t>
            </a:fld>
            <a:endParaRPr lang="de-DE"/>
          </a:p>
        </p:txBody>
      </p:sp>
    </p:spTree>
    <p:extLst>
      <p:ext uri="{BB962C8B-B14F-4D97-AF65-F5344CB8AC3E}">
        <p14:creationId xmlns:p14="http://schemas.microsoft.com/office/powerpoint/2010/main" val="2958345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B96E62C-0EFF-4101-8CAB-194D65689714}" type="datetimeFigureOut">
              <a:rPr lang="de-DE" smtClean="0"/>
              <a:t>18.06.2015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A4F378-A1D3-4ECF-9C92-6E1267D50BA3}" type="slidenum">
              <a:rPr lang="de-DE" smtClean="0"/>
              <a:t>‹Nr.›</a:t>
            </a:fld>
            <a:endParaRPr lang="de-DE"/>
          </a:p>
        </p:txBody>
      </p:sp>
    </p:spTree>
    <p:extLst>
      <p:ext uri="{BB962C8B-B14F-4D97-AF65-F5344CB8AC3E}">
        <p14:creationId xmlns:p14="http://schemas.microsoft.com/office/powerpoint/2010/main" val="2143457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B96E62C-0EFF-4101-8CAB-194D65689714}" type="datetimeFigureOut">
              <a:rPr lang="de-DE" smtClean="0"/>
              <a:t>18.06.2015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A4F378-A1D3-4ECF-9C92-6E1267D50BA3}" type="slidenum">
              <a:rPr lang="de-DE" smtClean="0"/>
              <a:t>‹Nr.›</a:t>
            </a:fld>
            <a:endParaRPr lang="de-DE"/>
          </a:p>
        </p:txBody>
      </p:sp>
    </p:spTree>
    <p:extLst>
      <p:ext uri="{BB962C8B-B14F-4D97-AF65-F5344CB8AC3E}">
        <p14:creationId xmlns:p14="http://schemas.microsoft.com/office/powerpoint/2010/main" val="1523822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DB96E62C-0EFF-4101-8CAB-194D65689714}" type="datetimeFigureOut">
              <a:rPr lang="de-DE" smtClean="0"/>
              <a:t>18.06.2015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1A4F378-A1D3-4ECF-9C92-6E1267D50BA3}" type="slidenum">
              <a:rPr lang="de-DE" smtClean="0"/>
              <a:t>‹Nr.›</a:t>
            </a:fld>
            <a:endParaRPr lang="de-DE"/>
          </a:p>
        </p:txBody>
      </p:sp>
    </p:spTree>
    <p:extLst>
      <p:ext uri="{BB962C8B-B14F-4D97-AF65-F5344CB8AC3E}">
        <p14:creationId xmlns:p14="http://schemas.microsoft.com/office/powerpoint/2010/main" val="383955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DB96E62C-0EFF-4101-8CAB-194D65689714}" type="datetimeFigureOut">
              <a:rPr lang="de-DE" smtClean="0"/>
              <a:t>18.06.2015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A4F378-A1D3-4ECF-9C92-6E1267D50BA3}" type="slidenum">
              <a:rPr lang="de-DE" smtClean="0"/>
              <a:t>‹Nr.›</a:t>
            </a:fld>
            <a:endParaRPr lang="de-DE"/>
          </a:p>
        </p:txBody>
      </p:sp>
    </p:spTree>
    <p:extLst>
      <p:ext uri="{BB962C8B-B14F-4D97-AF65-F5344CB8AC3E}">
        <p14:creationId xmlns:p14="http://schemas.microsoft.com/office/powerpoint/2010/main" val="2633253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B96E62C-0EFF-4101-8CAB-194D65689714}" type="datetimeFigureOut">
              <a:rPr lang="de-DE" smtClean="0"/>
              <a:t>18.06.2015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1A4F378-A1D3-4ECF-9C92-6E1267D50BA3}" type="slidenum">
              <a:rPr lang="de-DE" smtClean="0"/>
              <a:t>‹Nr.›</a:t>
            </a:fld>
            <a:endParaRPr lang="de-DE"/>
          </a:p>
        </p:txBody>
      </p:sp>
    </p:spTree>
    <p:extLst>
      <p:ext uri="{BB962C8B-B14F-4D97-AF65-F5344CB8AC3E}">
        <p14:creationId xmlns:p14="http://schemas.microsoft.com/office/powerpoint/2010/main" val="548695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B96E62C-0EFF-4101-8CAB-194D65689714}" type="datetimeFigureOut">
              <a:rPr lang="de-DE" smtClean="0"/>
              <a:t>18.06.2015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1A4F378-A1D3-4ECF-9C92-6E1267D50BA3}" type="slidenum">
              <a:rPr lang="de-DE" smtClean="0"/>
              <a:t>‹Nr.›</a:t>
            </a:fld>
            <a:endParaRPr lang="de-DE"/>
          </a:p>
        </p:txBody>
      </p:sp>
    </p:spTree>
    <p:extLst>
      <p:ext uri="{BB962C8B-B14F-4D97-AF65-F5344CB8AC3E}">
        <p14:creationId xmlns:p14="http://schemas.microsoft.com/office/powerpoint/2010/main" val="926854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B96E62C-0EFF-4101-8CAB-194D65689714}" type="datetimeFigureOut">
              <a:rPr lang="de-DE" smtClean="0"/>
              <a:t>18.06.2015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1A4F378-A1D3-4ECF-9C92-6E1267D50BA3}" type="slidenum">
              <a:rPr lang="de-DE" smtClean="0"/>
              <a:t>‹Nr.›</a:t>
            </a:fld>
            <a:endParaRPr lang="de-DE"/>
          </a:p>
        </p:txBody>
      </p:sp>
    </p:spTree>
    <p:extLst>
      <p:ext uri="{BB962C8B-B14F-4D97-AF65-F5344CB8AC3E}">
        <p14:creationId xmlns:p14="http://schemas.microsoft.com/office/powerpoint/2010/main" val="161081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B96E62C-0EFF-4101-8CAB-194D65689714}" type="datetimeFigureOut">
              <a:rPr lang="de-DE" smtClean="0"/>
              <a:t>18.06.2015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A4F378-A1D3-4ECF-9C92-6E1267D50BA3}" type="slidenum">
              <a:rPr lang="de-DE" smtClean="0"/>
              <a:t>‹Nr.›</a:t>
            </a:fld>
            <a:endParaRPr lang="de-DE"/>
          </a:p>
        </p:txBody>
      </p:sp>
    </p:spTree>
    <p:extLst>
      <p:ext uri="{BB962C8B-B14F-4D97-AF65-F5344CB8AC3E}">
        <p14:creationId xmlns:p14="http://schemas.microsoft.com/office/powerpoint/2010/main" val="2776236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DB96E62C-0EFF-4101-8CAB-194D65689714}" type="datetimeFigureOut">
              <a:rPr lang="de-DE" smtClean="0"/>
              <a:t>18.06.2015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1A4F378-A1D3-4ECF-9C92-6E1267D50BA3}" type="slidenum">
              <a:rPr lang="de-DE" smtClean="0"/>
              <a:t>‹Nr.›</a:t>
            </a:fld>
            <a:endParaRPr lang="de-DE"/>
          </a:p>
        </p:txBody>
      </p:sp>
    </p:spTree>
    <p:extLst>
      <p:ext uri="{BB962C8B-B14F-4D97-AF65-F5344CB8AC3E}">
        <p14:creationId xmlns:p14="http://schemas.microsoft.com/office/powerpoint/2010/main" val="102258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96E62C-0EFF-4101-8CAB-194D65689714}" type="datetimeFigureOut">
              <a:rPr lang="de-DE" smtClean="0"/>
              <a:t>18.06.2015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A4F378-A1D3-4ECF-9C92-6E1267D50BA3}" type="slidenum">
              <a:rPr lang="de-DE" smtClean="0"/>
              <a:t>‹Nr.›</a:t>
            </a:fld>
            <a:endParaRPr lang="de-DE"/>
          </a:p>
        </p:txBody>
      </p:sp>
    </p:spTree>
    <p:extLst>
      <p:ext uri="{BB962C8B-B14F-4D97-AF65-F5344CB8AC3E}">
        <p14:creationId xmlns:p14="http://schemas.microsoft.com/office/powerpoint/2010/main" val="3102999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PENTECOST &amp; PAROUSIA</a:t>
            </a:r>
            <a:endParaRPr lang="de-DE" dirty="0"/>
          </a:p>
        </p:txBody>
      </p:sp>
      <p:sp>
        <p:nvSpPr>
          <p:cNvPr id="3" name="Untertitel 2"/>
          <p:cNvSpPr>
            <a:spLocks noGrp="1"/>
          </p:cNvSpPr>
          <p:nvPr>
            <p:ph type="subTitle" idx="1"/>
          </p:nvPr>
        </p:nvSpPr>
        <p:spPr/>
        <p:txBody>
          <a:bodyPr>
            <a:normAutofit/>
          </a:bodyPr>
          <a:lstStyle/>
          <a:p>
            <a:endParaRPr lang="de-DE" dirty="0" smtClean="0"/>
          </a:p>
          <a:p>
            <a:r>
              <a:rPr lang="de-DE" dirty="0" smtClean="0"/>
              <a:t>5. ISRAEL; CHURCH &amp; KINGDOM </a:t>
            </a:r>
            <a:endParaRPr lang="de-DE" dirty="0"/>
          </a:p>
        </p:txBody>
      </p:sp>
    </p:spTree>
    <p:extLst>
      <p:ext uri="{BB962C8B-B14F-4D97-AF65-F5344CB8AC3E}">
        <p14:creationId xmlns:p14="http://schemas.microsoft.com/office/powerpoint/2010/main" val="2667846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ISRAEL DIVIDED</a:t>
            </a:r>
            <a:endParaRPr lang="de-DE" dirty="0"/>
          </a:p>
        </p:txBody>
      </p:sp>
      <p:sp>
        <p:nvSpPr>
          <p:cNvPr id="3" name="Inhaltsplatzhalter 2"/>
          <p:cNvSpPr>
            <a:spLocks noGrp="1"/>
          </p:cNvSpPr>
          <p:nvPr>
            <p:ph idx="1"/>
          </p:nvPr>
        </p:nvSpPr>
        <p:spPr/>
        <p:txBody>
          <a:bodyPr/>
          <a:lstStyle/>
          <a:p>
            <a:pPr marL="0" indent="0">
              <a:buNone/>
            </a:pPr>
            <a:r>
              <a:rPr lang="de-DE" dirty="0" smtClean="0"/>
              <a:t>See </a:t>
            </a:r>
            <a:r>
              <a:rPr lang="de-DE" dirty="0" err="1" smtClean="0"/>
              <a:t>prophecy</a:t>
            </a:r>
            <a:r>
              <a:rPr lang="de-DE" dirty="0" smtClean="0"/>
              <a:t> </a:t>
            </a:r>
            <a:r>
              <a:rPr lang="de-DE" dirty="0" err="1" smtClean="0"/>
              <a:t>of</a:t>
            </a:r>
            <a:r>
              <a:rPr lang="de-DE" dirty="0" smtClean="0"/>
              <a:t> Simeon: Luke 2: 34.</a:t>
            </a:r>
          </a:p>
          <a:p>
            <a:pPr marL="0" indent="0">
              <a:buNone/>
            </a:pPr>
            <a:endParaRPr lang="de-DE" dirty="0" smtClean="0"/>
          </a:p>
          <a:p>
            <a:pPr marL="0" indent="0">
              <a:buNone/>
            </a:pPr>
            <a:r>
              <a:rPr lang="de-DE" dirty="0" smtClean="0"/>
              <a:t>Israel </a:t>
            </a:r>
            <a:r>
              <a:rPr lang="de-DE" dirty="0" err="1" smtClean="0"/>
              <a:t>is</a:t>
            </a:r>
            <a:r>
              <a:rPr lang="de-DE" dirty="0" smtClean="0"/>
              <a:t> </a:t>
            </a:r>
            <a:r>
              <a:rPr lang="de-DE" dirty="0" err="1" smtClean="0"/>
              <a:t>divided</a:t>
            </a:r>
            <a:r>
              <a:rPr lang="de-DE" dirty="0" smtClean="0"/>
              <a:t> </a:t>
            </a:r>
            <a:r>
              <a:rPr lang="de-DE" dirty="0" err="1" smtClean="0"/>
              <a:t>between</a:t>
            </a:r>
            <a:r>
              <a:rPr lang="de-DE" dirty="0" smtClean="0"/>
              <a:t> </a:t>
            </a:r>
            <a:r>
              <a:rPr lang="de-DE" dirty="0" err="1" smtClean="0"/>
              <a:t>the</a:t>
            </a:r>
            <a:r>
              <a:rPr lang="de-DE" dirty="0" smtClean="0"/>
              <a:t> Jews </a:t>
            </a:r>
            <a:r>
              <a:rPr lang="de-DE" dirty="0" err="1" smtClean="0"/>
              <a:t>who</a:t>
            </a:r>
            <a:r>
              <a:rPr lang="de-DE" dirty="0" smtClean="0"/>
              <a:t> </a:t>
            </a:r>
            <a:r>
              <a:rPr lang="de-DE" dirty="0" err="1" smtClean="0"/>
              <a:t>accept</a:t>
            </a:r>
            <a:r>
              <a:rPr lang="de-DE" dirty="0" smtClean="0"/>
              <a:t> Jesus </a:t>
            </a:r>
            <a:r>
              <a:rPr lang="de-DE" dirty="0" err="1" smtClean="0"/>
              <a:t>and</a:t>
            </a:r>
            <a:r>
              <a:rPr lang="de-DE" dirty="0" smtClean="0"/>
              <a:t> </a:t>
            </a:r>
            <a:r>
              <a:rPr lang="de-DE" dirty="0" err="1" smtClean="0"/>
              <a:t>the</a:t>
            </a:r>
            <a:r>
              <a:rPr lang="de-DE" dirty="0" smtClean="0"/>
              <a:t> Jews </a:t>
            </a:r>
            <a:r>
              <a:rPr lang="de-DE" dirty="0" err="1" smtClean="0"/>
              <a:t>who</a:t>
            </a:r>
            <a:r>
              <a:rPr lang="de-DE" dirty="0" smtClean="0"/>
              <a:t> </a:t>
            </a:r>
            <a:r>
              <a:rPr lang="de-DE" dirty="0" err="1" smtClean="0"/>
              <a:t>reject</a:t>
            </a:r>
            <a:r>
              <a:rPr lang="de-DE" dirty="0" smtClean="0"/>
              <a:t> </a:t>
            </a:r>
            <a:r>
              <a:rPr lang="de-DE" dirty="0" err="1" smtClean="0"/>
              <a:t>Him</a:t>
            </a:r>
            <a:r>
              <a:rPr lang="de-DE" dirty="0" smtClean="0"/>
              <a:t>.</a:t>
            </a:r>
          </a:p>
          <a:p>
            <a:pPr marL="0" indent="0">
              <a:buNone/>
            </a:pPr>
            <a:endParaRPr lang="de-DE" dirty="0" smtClean="0"/>
          </a:p>
          <a:p>
            <a:pPr marL="0" indent="0">
              <a:buNone/>
            </a:pPr>
            <a:r>
              <a:rPr lang="de-DE" dirty="0" err="1" smtClean="0"/>
              <a:t>Both</a:t>
            </a:r>
            <a:r>
              <a:rPr lang="de-DE" dirty="0" smtClean="0"/>
              <a:t> </a:t>
            </a:r>
            <a:r>
              <a:rPr lang="de-DE" dirty="0" err="1" smtClean="0"/>
              <a:t>remain</a:t>
            </a:r>
            <a:r>
              <a:rPr lang="de-DE" dirty="0" smtClean="0"/>
              <a:t> </a:t>
            </a:r>
            <a:r>
              <a:rPr lang="de-DE" dirty="0" err="1" smtClean="0"/>
              <a:t>part</a:t>
            </a:r>
            <a:r>
              <a:rPr lang="de-DE" dirty="0" smtClean="0"/>
              <a:t> </a:t>
            </a:r>
            <a:r>
              <a:rPr lang="de-DE" dirty="0" err="1" smtClean="0"/>
              <a:t>of</a:t>
            </a:r>
            <a:r>
              <a:rPr lang="de-DE" dirty="0" smtClean="0"/>
              <a:t> </a:t>
            </a:r>
            <a:r>
              <a:rPr lang="de-DE" dirty="0" err="1" smtClean="0"/>
              <a:t>the</a:t>
            </a:r>
            <a:r>
              <a:rPr lang="de-DE" dirty="0" smtClean="0"/>
              <a:t> </a:t>
            </a:r>
            <a:r>
              <a:rPr lang="de-DE" dirty="0" err="1" smtClean="0"/>
              <a:t>chosen</a:t>
            </a:r>
            <a:r>
              <a:rPr lang="de-DE" dirty="0" smtClean="0"/>
              <a:t> </a:t>
            </a:r>
            <a:r>
              <a:rPr lang="de-DE" dirty="0" err="1" smtClean="0"/>
              <a:t>people</a:t>
            </a:r>
            <a:r>
              <a:rPr lang="de-DE" dirty="0" smtClean="0"/>
              <a:t>.</a:t>
            </a:r>
          </a:p>
        </p:txBody>
      </p:sp>
    </p:spTree>
    <p:extLst>
      <p:ext uri="{BB962C8B-B14F-4D97-AF65-F5344CB8AC3E}">
        <p14:creationId xmlns:p14="http://schemas.microsoft.com/office/powerpoint/2010/main" val="187318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CHURCH DIVIDED</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smtClean="0"/>
              <a:t>The </a:t>
            </a:r>
            <a:r>
              <a:rPr lang="de-DE" dirty="0" err="1" smtClean="0"/>
              <a:t>first</a:t>
            </a:r>
            <a:r>
              <a:rPr lang="de-DE" dirty="0" smtClean="0"/>
              <a:t> </a:t>
            </a:r>
            <a:r>
              <a:rPr lang="de-DE" dirty="0" err="1" smtClean="0"/>
              <a:t>division</a:t>
            </a:r>
            <a:r>
              <a:rPr lang="de-DE" dirty="0" smtClean="0"/>
              <a:t> in </a:t>
            </a:r>
            <a:r>
              <a:rPr lang="de-DE" dirty="0" err="1" smtClean="0"/>
              <a:t>the</a:t>
            </a:r>
            <a:r>
              <a:rPr lang="de-DE" dirty="0" smtClean="0"/>
              <a:t> Church </a:t>
            </a:r>
            <a:r>
              <a:rPr lang="de-DE" dirty="0" err="1" smtClean="0"/>
              <a:t>appears</a:t>
            </a:r>
            <a:r>
              <a:rPr lang="de-DE" dirty="0" smtClean="0"/>
              <a:t> </a:t>
            </a:r>
            <a:r>
              <a:rPr lang="de-DE" dirty="0" err="1" smtClean="0"/>
              <a:t>when</a:t>
            </a:r>
            <a:r>
              <a:rPr lang="de-DE" dirty="0" smtClean="0"/>
              <a:t> </a:t>
            </a:r>
            <a:r>
              <a:rPr lang="de-DE" dirty="0" err="1" smtClean="0"/>
              <a:t>the</a:t>
            </a:r>
            <a:r>
              <a:rPr lang="de-DE" dirty="0" smtClean="0"/>
              <a:t> Church </a:t>
            </a:r>
            <a:r>
              <a:rPr lang="de-DE" dirty="0" err="1" smtClean="0"/>
              <a:t>by</a:t>
            </a:r>
            <a:r>
              <a:rPr lang="de-DE" dirty="0" smtClean="0"/>
              <a:t> </a:t>
            </a:r>
            <a:r>
              <a:rPr lang="de-DE" dirty="0" err="1" smtClean="0"/>
              <a:t>now</a:t>
            </a:r>
            <a:r>
              <a:rPr lang="de-DE" dirty="0" smtClean="0"/>
              <a:t> </a:t>
            </a:r>
            <a:r>
              <a:rPr lang="de-DE" dirty="0" err="1" smtClean="0"/>
              <a:t>almost</a:t>
            </a:r>
            <a:r>
              <a:rPr lang="de-DE" dirty="0" smtClean="0"/>
              <a:t> </a:t>
            </a:r>
            <a:r>
              <a:rPr lang="de-DE" dirty="0" err="1" smtClean="0"/>
              <a:t>entirely</a:t>
            </a:r>
            <a:r>
              <a:rPr lang="de-DE" dirty="0" smtClean="0"/>
              <a:t> Gentile </a:t>
            </a:r>
            <a:r>
              <a:rPr lang="de-DE" dirty="0" err="1" smtClean="0"/>
              <a:t>no</a:t>
            </a:r>
            <a:r>
              <a:rPr lang="de-DE" dirty="0" smtClean="0"/>
              <a:t> </a:t>
            </a:r>
            <a:r>
              <a:rPr lang="de-DE" dirty="0" err="1" smtClean="0"/>
              <a:t>longer</a:t>
            </a:r>
            <a:r>
              <a:rPr lang="de-DE" dirty="0" smtClean="0"/>
              <a:t> </a:t>
            </a:r>
            <a:r>
              <a:rPr lang="de-DE" dirty="0" err="1" smtClean="0"/>
              <a:t>welcomes</a:t>
            </a:r>
            <a:r>
              <a:rPr lang="de-DE" dirty="0" smtClean="0"/>
              <a:t> a Church </a:t>
            </a:r>
            <a:r>
              <a:rPr lang="de-DE" dirty="0" err="1" smtClean="0"/>
              <a:t>from</a:t>
            </a:r>
            <a:r>
              <a:rPr lang="de-DE" dirty="0" smtClean="0"/>
              <a:t> </a:t>
            </a:r>
            <a:r>
              <a:rPr lang="de-DE" dirty="0" err="1" smtClean="0"/>
              <a:t>the</a:t>
            </a:r>
            <a:r>
              <a:rPr lang="de-DE" dirty="0" smtClean="0"/>
              <a:t> Jews.</a:t>
            </a:r>
          </a:p>
          <a:p>
            <a:pPr marL="0" indent="0">
              <a:buNone/>
            </a:pPr>
            <a:r>
              <a:rPr lang="de-DE" dirty="0" smtClean="0"/>
              <a:t>In Romans 11, Paul </a:t>
            </a:r>
            <a:r>
              <a:rPr lang="de-DE" dirty="0" err="1" smtClean="0"/>
              <a:t>warns</a:t>
            </a:r>
            <a:r>
              <a:rPr lang="de-DE" dirty="0" smtClean="0"/>
              <a:t> </a:t>
            </a:r>
            <a:r>
              <a:rPr lang="de-DE" dirty="0" err="1" smtClean="0"/>
              <a:t>three</a:t>
            </a:r>
            <a:r>
              <a:rPr lang="de-DE" dirty="0" smtClean="0"/>
              <a:t> </a:t>
            </a:r>
            <a:r>
              <a:rPr lang="de-DE" dirty="0" err="1" smtClean="0"/>
              <a:t>times</a:t>
            </a:r>
            <a:r>
              <a:rPr lang="de-DE" dirty="0" smtClean="0"/>
              <a:t> </a:t>
            </a:r>
            <a:r>
              <a:rPr lang="de-DE" dirty="0" err="1" smtClean="0"/>
              <a:t>against</a:t>
            </a:r>
            <a:r>
              <a:rPr lang="de-DE" dirty="0" smtClean="0"/>
              <a:t> </a:t>
            </a:r>
            <a:r>
              <a:rPr lang="de-DE" dirty="0" err="1" smtClean="0"/>
              <a:t>the</a:t>
            </a:r>
            <a:r>
              <a:rPr lang="de-DE" dirty="0" smtClean="0"/>
              <a:t> </a:t>
            </a:r>
            <a:r>
              <a:rPr lang="de-DE" dirty="0" err="1" smtClean="0"/>
              <a:t>arrogance</a:t>
            </a:r>
            <a:r>
              <a:rPr lang="de-DE" dirty="0" smtClean="0"/>
              <a:t> </a:t>
            </a:r>
            <a:r>
              <a:rPr lang="de-DE" dirty="0" err="1" smtClean="0"/>
              <a:t>of</a:t>
            </a:r>
            <a:r>
              <a:rPr lang="de-DE" dirty="0" smtClean="0"/>
              <a:t> </a:t>
            </a:r>
            <a:r>
              <a:rPr lang="de-DE" dirty="0" err="1" smtClean="0"/>
              <a:t>the</a:t>
            </a:r>
            <a:r>
              <a:rPr lang="de-DE" dirty="0" smtClean="0"/>
              <a:t> Gentiles:</a:t>
            </a:r>
          </a:p>
          <a:p>
            <a:pPr marL="0" indent="0">
              <a:buNone/>
            </a:pPr>
            <a:r>
              <a:rPr lang="de-DE" dirty="0" smtClean="0"/>
              <a:t>Rom 11: 18: </a:t>
            </a:r>
            <a:r>
              <a:rPr lang="en-GB" dirty="0" smtClean="0"/>
              <a:t>do not boast against the branches … you do not support the root, but the root supports you.”</a:t>
            </a:r>
          </a:p>
          <a:p>
            <a:pPr marL="0" indent="0">
              <a:buNone/>
            </a:pPr>
            <a:r>
              <a:rPr lang="en-GB" dirty="0" smtClean="0"/>
              <a:t>Rom. 11: 20, 25.</a:t>
            </a:r>
            <a:endParaRPr lang="de-DE" dirty="0"/>
          </a:p>
        </p:txBody>
      </p:sp>
    </p:spTree>
    <p:extLst>
      <p:ext uri="{BB962C8B-B14F-4D97-AF65-F5344CB8AC3E}">
        <p14:creationId xmlns:p14="http://schemas.microsoft.com/office/powerpoint/2010/main" val="1249717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MORE &amp; MORE DIVISION</a:t>
            </a:r>
            <a:endParaRPr lang="de-DE" dirty="0"/>
          </a:p>
        </p:txBody>
      </p:sp>
      <p:sp>
        <p:nvSpPr>
          <p:cNvPr id="3" name="Inhaltsplatzhalter 2"/>
          <p:cNvSpPr>
            <a:spLocks noGrp="1"/>
          </p:cNvSpPr>
          <p:nvPr>
            <p:ph idx="1"/>
          </p:nvPr>
        </p:nvSpPr>
        <p:spPr/>
        <p:txBody>
          <a:bodyPr/>
          <a:lstStyle/>
          <a:p>
            <a:pPr marL="0" indent="0">
              <a:buNone/>
            </a:pPr>
            <a:r>
              <a:rPr lang="de-DE" dirty="0" smtClean="0"/>
              <a:t>This </a:t>
            </a:r>
            <a:r>
              <a:rPr lang="de-DE" dirty="0" err="1" smtClean="0"/>
              <a:t>rebuilding</a:t>
            </a:r>
            <a:r>
              <a:rPr lang="de-DE" dirty="0" smtClean="0"/>
              <a:t> </a:t>
            </a:r>
            <a:r>
              <a:rPr lang="de-DE" dirty="0" err="1" smtClean="0"/>
              <a:t>of</a:t>
            </a:r>
            <a:r>
              <a:rPr lang="de-DE" dirty="0" smtClean="0"/>
              <a:t> </a:t>
            </a:r>
            <a:r>
              <a:rPr lang="de-DE" dirty="0" err="1" smtClean="0"/>
              <a:t>the</a:t>
            </a:r>
            <a:r>
              <a:rPr lang="de-DE" dirty="0" smtClean="0"/>
              <a:t> wall </a:t>
            </a:r>
            <a:r>
              <a:rPr lang="de-DE" dirty="0" err="1" smtClean="0"/>
              <a:t>between</a:t>
            </a:r>
            <a:r>
              <a:rPr lang="de-DE" dirty="0" smtClean="0"/>
              <a:t> Gentiles </a:t>
            </a:r>
            <a:r>
              <a:rPr lang="de-DE" dirty="0" err="1" smtClean="0"/>
              <a:t>and</a:t>
            </a:r>
            <a:r>
              <a:rPr lang="de-DE" dirty="0" smtClean="0"/>
              <a:t> Jews </a:t>
            </a:r>
            <a:r>
              <a:rPr lang="de-DE" dirty="0" err="1" smtClean="0"/>
              <a:t>is</a:t>
            </a:r>
            <a:r>
              <a:rPr lang="de-DE" dirty="0" smtClean="0"/>
              <a:t> at </a:t>
            </a:r>
            <a:r>
              <a:rPr lang="de-DE" dirty="0" err="1" smtClean="0"/>
              <a:t>the</a:t>
            </a:r>
            <a:r>
              <a:rPr lang="de-DE" dirty="0" smtClean="0"/>
              <a:t> </a:t>
            </a:r>
            <a:r>
              <a:rPr lang="de-DE" dirty="0" err="1" smtClean="0"/>
              <a:t>root</a:t>
            </a:r>
            <a:r>
              <a:rPr lang="de-DE" dirty="0" smtClean="0"/>
              <a:t> </a:t>
            </a:r>
            <a:r>
              <a:rPr lang="de-DE" dirty="0" err="1" smtClean="0"/>
              <a:t>of</a:t>
            </a:r>
            <a:r>
              <a:rPr lang="de-DE" dirty="0" smtClean="0"/>
              <a:t> all subsequent </a:t>
            </a:r>
            <a:r>
              <a:rPr lang="de-DE" dirty="0" err="1" smtClean="0"/>
              <a:t>divisions</a:t>
            </a:r>
            <a:r>
              <a:rPr lang="de-DE" dirty="0" smtClean="0"/>
              <a:t> in </a:t>
            </a:r>
            <a:r>
              <a:rPr lang="de-DE" dirty="0" err="1" smtClean="0"/>
              <a:t>the</a:t>
            </a:r>
            <a:r>
              <a:rPr lang="de-DE" dirty="0" smtClean="0"/>
              <a:t> Church.</a:t>
            </a:r>
          </a:p>
          <a:p>
            <a:pPr marL="0" indent="0">
              <a:buNone/>
            </a:pPr>
            <a:r>
              <a:rPr lang="de-DE" dirty="0" err="1" smtClean="0"/>
              <a:t>One</a:t>
            </a:r>
            <a:r>
              <a:rPr lang="de-DE" dirty="0" smtClean="0"/>
              <a:t> </a:t>
            </a:r>
            <a:r>
              <a:rPr lang="de-DE" dirty="0" err="1" smtClean="0"/>
              <a:t>pattern</a:t>
            </a:r>
            <a:r>
              <a:rPr lang="de-DE" dirty="0" smtClean="0"/>
              <a:t> </a:t>
            </a:r>
            <a:r>
              <a:rPr lang="de-DE" dirty="0" err="1" smtClean="0"/>
              <a:t>is</a:t>
            </a:r>
            <a:r>
              <a:rPr lang="de-DE" dirty="0" smtClean="0"/>
              <a:t> </a:t>
            </a:r>
            <a:r>
              <a:rPr lang="de-DE" dirty="0" err="1" smtClean="0"/>
              <a:t>repeated</a:t>
            </a:r>
            <a:r>
              <a:rPr lang="de-DE" dirty="0" smtClean="0"/>
              <a:t>: </a:t>
            </a:r>
            <a:r>
              <a:rPr lang="de-DE" dirty="0" err="1" smtClean="0"/>
              <a:t>the</a:t>
            </a:r>
            <a:r>
              <a:rPr lang="de-DE" dirty="0" smtClean="0"/>
              <a:t> </a:t>
            </a:r>
            <a:r>
              <a:rPr lang="de-DE" dirty="0" err="1" smtClean="0"/>
              <a:t>newcomers</a:t>
            </a:r>
            <a:r>
              <a:rPr lang="de-DE" dirty="0" smtClean="0"/>
              <a:t>, </a:t>
            </a:r>
            <a:r>
              <a:rPr lang="de-DE" dirty="0" err="1" smtClean="0"/>
              <a:t>the</a:t>
            </a:r>
            <a:r>
              <a:rPr lang="de-DE" dirty="0" smtClean="0"/>
              <a:t> </a:t>
            </a:r>
            <a:r>
              <a:rPr lang="de-DE" dirty="0" err="1" smtClean="0"/>
              <a:t>latest</a:t>
            </a:r>
            <a:r>
              <a:rPr lang="de-DE" dirty="0" smtClean="0"/>
              <a:t> </a:t>
            </a:r>
            <a:r>
              <a:rPr lang="de-DE" dirty="0" err="1" smtClean="0"/>
              <a:t>movement</a:t>
            </a:r>
            <a:r>
              <a:rPr lang="de-DE" dirty="0" smtClean="0"/>
              <a:t>, </a:t>
            </a:r>
            <a:r>
              <a:rPr lang="de-DE" dirty="0" err="1" smtClean="0"/>
              <a:t>rejects</a:t>
            </a:r>
            <a:r>
              <a:rPr lang="de-DE" dirty="0" smtClean="0"/>
              <a:t> </a:t>
            </a:r>
            <a:r>
              <a:rPr lang="de-DE" dirty="0" err="1" smtClean="0"/>
              <a:t>the</a:t>
            </a:r>
            <a:r>
              <a:rPr lang="de-DE" dirty="0" smtClean="0"/>
              <a:t> </a:t>
            </a:r>
            <a:r>
              <a:rPr lang="de-DE" dirty="0" err="1" smtClean="0"/>
              <a:t>older</a:t>
            </a:r>
            <a:r>
              <a:rPr lang="de-DE" dirty="0" smtClean="0"/>
              <a:t>, </a:t>
            </a:r>
            <a:r>
              <a:rPr lang="de-DE" dirty="0" err="1" smtClean="0"/>
              <a:t>and</a:t>
            </a:r>
            <a:r>
              <a:rPr lang="de-DE" dirty="0" smtClean="0"/>
              <a:t> </a:t>
            </a:r>
            <a:r>
              <a:rPr lang="de-DE" dirty="0" err="1" smtClean="0"/>
              <a:t>thinks</a:t>
            </a:r>
            <a:r>
              <a:rPr lang="de-DE" dirty="0" smtClean="0"/>
              <a:t> </a:t>
            </a:r>
            <a:r>
              <a:rPr lang="de-DE" dirty="0" err="1" smtClean="0"/>
              <a:t>itself</a:t>
            </a:r>
            <a:r>
              <a:rPr lang="de-DE" dirty="0" smtClean="0"/>
              <a:t> </a:t>
            </a:r>
            <a:r>
              <a:rPr lang="de-DE" dirty="0" err="1" smtClean="0"/>
              <a:t>superior</a:t>
            </a:r>
            <a:r>
              <a:rPr lang="de-DE" dirty="0" smtClean="0"/>
              <a:t>.</a:t>
            </a:r>
          </a:p>
          <a:p>
            <a:pPr marL="0" indent="0">
              <a:buNone/>
            </a:pPr>
            <a:r>
              <a:rPr lang="de-DE" dirty="0" smtClean="0"/>
              <a:t>Protestant </a:t>
            </a:r>
            <a:r>
              <a:rPr lang="de-DE" dirty="0" err="1" smtClean="0"/>
              <a:t>churches</a:t>
            </a:r>
            <a:r>
              <a:rPr lang="de-DE" dirty="0" smtClean="0"/>
              <a:t>:  </a:t>
            </a:r>
            <a:r>
              <a:rPr lang="de-DE" dirty="0" err="1" smtClean="0"/>
              <a:t>we</a:t>
            </a:r>
            <a:r>
              <a:rPr lang="de-DE" dirty="0" smtClean="0"/>
              <a:t> </a:t>
            </a:r>
            <a:r>
              <a:rPr lang="de-DE" dirty="0" err="1" smtClean="0"/>
              <a:t>have</a:t>
            </a:r>
            <a:r>
              <a:rPr lang="de-DE" dirty="0" smtClean="0"/>
              <a:t> </a:t>
            </a:r>
            <a:r>
              <a:rPr lang="de-DE" dirty="0" err="1" smtClean="0"/>
              <a:t>the</a:t>
            </a:r>
            <a:r>
              <a:rPr lang="de-DE" dirty="0" smtClean="0"/>
              <a:t> Gospel</a:t>
            </a:r>
          </a:p>
          <a:p>
            <a:pPr marL="0" indent="0">
              <a:buNone/>
            </a:pPr>
            <a:r>
              <a:rPr lang="de-DE" dirty="0" err="1" smtClean="0"/>
              <a:t>Pentecostal</a:t>
            </a:r>
            <a:r>
              <a:rPr lang="de-DE" dirty="0" smtClean="0"/>
              <a:t> </a:t>
            </a:r>
            <a:r>
              <a:rPr lang="de-DE" dirty="0" err="1" smtClean="0"/>
              <a:t>churches</a:t>
            </a:r>
            <a:r>
              <a:rPr lang="de-DE" dirty="0" smtClean="0"/>
              <a:t>:  </a:t>
            </a:r>
            <a:r>
              <a:rPr lang="de-DE" dirty="0" err="1" smtClean="0"/>
              <a:t>we</a:t>
            </a:r>
            <a:r>
              <a:rPr lang="de-DE" dirty="0" smtClean="0"/>
              <a:t> </a:t>
            </a:r>
            <a:r>
              <a:rPr lang="de-DE" dirty="0" err="1" smtClean="0"/>
              <a:t>have</a:t>
            </a:r>
            <a:r>
              <a:rPr lang="de-DE" dirty="0" smtClean="0"/>
              <a:t> </a:t>
            </a:r>
            <a:r>
              <a:rPr lang="de-DE" dirty="0" err="1" smtClean="0"/>
              <a:t>the</a:t>
            </a:r>
            <a:r>
              <a:rPr lang="de-DE" dirty="0" smtClean="0"/>
              <a:t> Holy Spirit</a:t>
            </a:r>
            <a:endParaRPr lang="de-DE" dirty="0"/>
          </a:p>
        </p:txBody>
      </p:sp>
    </p:spTree>
    <p:extLst>
      <p:ext uri="{BB962C8B-B14F-4D97-AF65-F5344CB8AC3E}">
        <p14:creationId xmlns:p14="http://schemas.microsoft.com/office/powerpoint/2010/main" val="158531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20th Century </a:t>
            </a:r>
            <a:endParaRPr lang="de-DE" dirty="0"/>
          </a:p>
        </p:txBody>
      </p:sp>
      <p:sp>
        <p:nvSpPr>
          <p:cNvPr id="3" name="Inhaltsplatzhalter 2"/>
          <p:cNvSpPr>
            <a:spLocks noGrp="1"/>
          </p:cNvSpPr>
          <p:nvPr>
            <p:ph idx="1"/>
          </p:nvPr>
        </p:nvSpPr>
        <p:spPr/>
        <p:txBody>
          <a:bodyPr/>
          <a:lstStyle/>
          <a:p>
            <a:pPr marL="0" indent="0">
              <a:buNone/>
            </a:pPr>
            <a:r>
              <a:rPr lang="de-DE" dirty="0" smtClean="0"/>
              <a:t>In </a:t>
            </a:r>
            <a:r>
              <a:rPr lang="de-DE" dirty="0" err="1" smtClean="0"/>
              <a:t>the</a:t>
            </a:r>
            <a:r>
              <a:rPr lang="de-DE" dirty="0" smtClean="0"/>
              <a:t> last 120 </a:t>
            </a:r>
            <a:r>
              <a:rPr lang="de-DE" dirty="0" err="1" smtClean="0"/>
              <a:t>years</a:t>
            </a:r>
            <a:r>
              <a:rPr lang="de-DE" dirty="0" smtClean="0"/>
              <a:t>:</a:t>
            </a:r>
          </a:p>
          <a:p>
            <a:pPr marL="0" indent="0">
              <a:buNone/>
            </a:pPr>
            <a:r>
              <a:rPr lang="de-DE" dirty="0" err="1" smtClean="0"/>
              <a:t>Rise</a:t>
            </a:r>
            <a:r>
              <a:rPr lang="de-DE" dirty="0" smtClean="0"/>
              <a:t> </a:t>
            </a:r>
            <a:r>
              <a:rPr lang="de-DE" dirty="0" err="1" smtClean="0"/>
              <a:t>of</a:t>
            </a:r>
            <a:r>
              <a:rPr lang="de-DE" dirty="0" smtClean="0"/>
              <a:t> </a:t>
            </a:r>
            <a:r>
              <a:rPr lang="de-DE" dirty="0" err="1" smtClean="0"/>
              <a:t>Ecumenical</a:t>
            </a:r>
            <a:r>
              <a:rPr lang="de-DE" dirty="0" smtClean="0"/>
              <a:t> Movement (1910)</a:t>
            </a:r>
          </a:p>
          <a:p>
            <a:pPr marL="0" indent="0">
              <a:buNone/>
            </a:pPr>
            <a:r>
              <a:rPr lang="de-DE" dirty="0"/>
              <a:t>	</a:t>
            </a:r>
            <a:r>
              <a:rPr lang="de-DE" dirty="0" err="1" smtClean="0"/>
              <a:t>recognizing</a:t>
            </a:r>
            <a:r>
              <a:rPr lang="de-DE" dirty="0" smtClean="0"/>
              <a:t> sin </a:t>
            </a:r>
            <a:r>
              <a:rPr lang="de-DE" dirty="0" err="1" smtClean="0"/>
              <a:t>of</a:t>
            </a:r>
            <a:r>
              <a:rPr lang="de-DE" dirty="0" smtClean="0"/>
              <a:t> </a:t>
            </a:r>
            <a:r>
              <a:rPr lang="de-DE" dirty="0" err="1" smtClean="0"/>
              <a:t>division</a:t>
            </a:r>
            <a:endParaRPr lang="de-DE" dirty="0" smtClean="0"/>
          </a:p>
          <a:p>
            <a:pPr marL="0" indent="0">
              <a:buNone/>
            </a:pPr>
            <a:r>
              <a:rPr lang="de-DE" dirty="0" smtClean="0"/>
              <a:t>Return </a:t>
            </a:r>
            <a:r>
              <a:rPr lang="de-DE" dirty="0" err="1" smtClean="0"/>
              <a:t>of</a:t>
            </a:r>
            <a:r>
              <a:rPr lang="de-DE" dirty="0" smtClean="0"/>
              <a:t> Jews </a:t>
            </a:r>
            <a:r>
              <a:rPr lang="de-DE" dirty="0" err="1" smtClean="0"/>
              <a:t>to</a:t>
            </a:r>
            <a:r>
              <a:rPr lang="de-DE" dirty="0" smtClean="0"/>
              <a:t> </a:t>
            </a:r>
            <a:r>
              <a:rPr lang="de-DE" dirty="0" err="1" smtClean="0"/>
              <a:t>the</a:t>
            </a:r>
            <a:r>
              <a:rPr lang="de-DE" dirty="0" smtClean="0"/>
              <a:t> </a:t>
            </a:r>
            <a:r>
              <a:rPr lang="de-DE" dirty="0" err="1" smtClean="0"/>
              <a:t>land</a:t>
            </a:r>
            <a:r>
              <a:rPr lang="de-DE" dirty="0" smtClean="0"/>
              <a:t> </a:t>
            </a:r>
            <a:r>
              <a:rPr lang="de-DE" dirty="0" err="1" smtClean="0"/>
              <a:t>of</a:t>
            </a:r>
            <a:r>
              <a:rPr lang="de-DE" dirty="0" smtClean="0"/>
              <a:t> Israel (1947, 1967)</a:t>
            </a:r>
          </a:p>
          <a:p>
            <a:pPr marL="0" indent="0">
              <a:buNone/>
            </a:pPr>
            <a:r>
              <a:rPr lang="de-DE" dirty="0" err="1" smtClean="0"/>
              <a:t>Rise</a:t>
            </a:r>
            <a:r>
              <a:rPr lang="de-DE" dirty="0" smtClean="0"/>
              <a:t> </a:t>
            </a:r>
            <a:r>
              <a:rPr lang="de-DE" dirty="0" err="1" smtClean="0"/>
              <a:t>of</a:t>
            </a:r>
            <a:r>
              <a:rPr lang="de-DE" dirty="0" smtClean="0"/>
              <a:t> </a:t>
            </a:r>
            <a:r>
              <a:rPr lang="de-DE" dirty="0" err="1" smtClean="0"/>
              <a:t>Messianic</a:t>
            </a:r>
            <a:r>
              <a:rPr lang="de-DE" dirty="0" smtClean="0"/>
              <a:t> </a:t>
            </a:r>
            <a:r>
              <a:rPr lang="de-DE" dirty="0" err="1" smtClean="0"/>
              <a:t>Jewish</a:t>
            </a:r>
            <a:r>
              <a:rPr lang="de-DE" dirty="0" smtClean="0"/>
              <a:t> </a:t>
            </a:r>
            <a:r>
              <a:rPr lang="de-DE" dirty="0" err="1" smtClean="0"/>
              <a:t>movement</a:t>
            </a:r>
            <a:r>
              <a:rPr lang="de-DE" dirty="0" smtClean="0"/>
              <a:t> (</a:t>
            </a:r>
            <a:r>
              <a:rPr lang="de-DE" dirty="0" err="1" smtClean="0"/>
              <a:t>from</a:t>
            </a:r>
            <a:r>
              <a:rPr lang="de-DE" dirty="0" smtClean="0"/>
              <a:t> 1967)</a:t>
            </a:r>
          </a:p>
          <a:p>
            <a:pPr marL="0" indent="0">
              <a:buNone/>
            </a:pPr>
            <a:r>
              <a:rPr lang="de-DE" dirty="0" err="1" smtClean="0"/>
              <a:t>Outpouring</a:t>
            </a:r>
            <a:r>
              <a:rPr lang="de-DE" dirty="0" smtClean="0"/>
              <a:t> </a:t>
            </a:r>
            <a:r>
              <a:rPr lang="de-DE" dirty="0" err="1" smtClean="0"/>
              <a:t>of</a:t>
            </a:r>
            <a:r>
              <a:rPr lang="de-DE" dirty="0" smtClean="0"/>
              <a:t> Holy Spirit </a:t>
            </a:r>
            <a:r>
              <a:rPr lang="de-DE" dirty="0" err="1" smtClean="0"/>
              <a:t>across</a:t>
            </a:r>
            <a:r>
              <a:rPr lang="de-DE" dirty="0" smtClean="0"/>
              <a:t> all </a:t>
            </a:r>
            <a:r>
              <a:rPr lang="de-DE" dirty="0" err="1" smtClean="0"/>
              <a:t>church</a:t>
            </a:r>
            <a:r>
              <a:rPr lang="de-DE" dirty="0" smtClean="0"/>
              <a:t> </a:t>
            </a:r>
            <a:r>
              <a:rPr lang="de-DE" dirty="0" err="1" smtClean="0"/>
              <a:t>boundaries</a:t>
            </a:r>
            <a:endParaRPr lang="de-DE" dirty="0" smtClean="0"/>
          </a:p>
          <a:p>
            <a:pPr marL="0" indent="0">
              <a:buNone/>
            </a:pPr>
            <a:endParaRPr lang="de-DE" dirty="0"/>
          </a:p>
        </p:txBody>
      </p:sp>
    </p:spTree>
    <p:extLst>
      <p:ext uri="{BB962C8B-B14F-4D97-AF65-F5344CB8AC3E}">
        <p14:creationId xmlns:p14="http://schemas.microsoft.com/office/powerpoint/2010/main" val="1718579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RESTORATION OF MESSIANIC HOPE</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smtClean="0"/>
              <a:t>The </a:t>
            </a:r>
            <a:r>
              <a:rPr lang="de-DE" dirty="0" err="1" smtClean="0"/>
              <a:t>Jewish</a:t>
            </a:r>
            <a:r>
              <a:rPr lang="de-DE" dirty="0" smtClean="0"/>
              <a:t> </a:t>
            </a:r>
            <a:r>
              <a:rPr lang="de-DE" dirty="0" err="1" smtClean="0"/>
              <a:t>people</a:t>
            </a:r>
            <a:r>
              <a:rPr lang="de-DE" dirty="0" smtClean="0"/>
              <a:t> </a:t>
            </a:r>
            <a:r>
              <a:rPr lang="de-DE" dirty="0" err="1" smtClean="0"/>
              <a:t>are</a:t>
            </a:r>
            <a:r>
              <a:rPr lang="de-DE" dirty="0" smtClean="0"/>
              <a:t> </a:t>
            </a:r>
            <a:r>
              <a:rPr lang="de-DE" dirty="0" err="1" smtClean="0"/>
              <a:t>the</a:t>
            </a:r>
            <a:r>
              <a:rPr lang="de-DE" dirty="0" smtClean="0"/>
              <a:t> </a:t>
            </a:r>
            <a:r>
              <a:rPr lang="de-DE" dirty="0" err="1" smtClean="0"/>
              <a:t>bearers</a:t>
            </a:r>
            <a:r>
              <a:rPr lang="de-DE" dirty="0" smtClean="0"/>
              <a:t> </a:t>
            </a:r>
            <a:r>
              <a:rPr lang="de-DE" dirty="0" err="1" smtClean="0"/>
              <a:t>of</a:t>
            </a:r>
            <a:r>
              <a:rPr lang="de-DE" dirty="0" smtClean="0"/>
              <a:t> </a:t>
            </a:r>
            <a:r>
              <a:rPr lang="de-DE" dirty="0" err="1" smtClean="0"/>
              <a:t>the</a:t>
            </a:r>
            <a:r>
              <a:rPr lang="de-DE" dirty="0" smtClean="0"/>
              <a:t> </a:t>
            </a:r>
            <a:r>
              <a:rPr lang="de-DE" dirty="0" err="1" smtClean="0"/>
              <a:t>Messianic</a:t>
            </a:r>
            <a:r>
              <a:rPr lang="de-DE" dirty="0" smtClean="0"/>
              <a:t> </a:t>
            </a:r>
            <a:r>
              <a:rPr lang="de-DE" dirty="0" err="1" smtClean="0"/>
              <a:t>promises</a:t>
            </a:r>
            <a:r>
              <a:rPr lang="de-DE" dirty="0" smtClean="0"/>
              <a:t>. See Rom. 9: 5.</a:t>
            </a:r>
          </a:p>
          <a:p>
            <a:pPr marL="0" indent="0">
              <a:buNone/>
            </a:pPr>
            <a:r>
              <a:rPr lang="de-DE" dirty="0" err="1" smtClean="0"/>
              <a:t>When</a:t>
            </a:r>
            <a:r>
              <a:rPr lang="de-DE" dirty="0" smtClean="0"/>
              <a:t> Jews </a:t>
            </a:r>
            <a:r>
              <a:rPr lang="de-DE" dirty="0" err="1" smtClean="0"/>
              <a:t>come</a:t>
            </a:r>
            <a:r>
              <a:rPr lang="de-DE" dirty="0" smtClean="0"/>
              <a:t> </a:t>
            </a:r>
            <a:r>
              <a:rPr lang="de-DE" dirty="0" err="1" smtClean="0"/>
              <a:t>to</a:t>
            </a:r>
            <a:r>
              <a:rPr lang="de-DE" dirty="0" smtClean="0"/>
              <a:t> </a:t>
            </a:r>
            <a:r>
              <a:rPr lang="de-DE" dirty="0" err="1" smtClean="0"/>
              <a:t>faith</a:t>
            </a:r>
            <a:r>
              <a:rPr lang="de-DE" dirty="0" smtClean="0"/>
              <a:t> in </a:t>
            </a:r>
            <a:r>
              <a:rPr lang="de-DE" dirty="0" err="1" smtClean="0"/>
              <a:t>Yeshua</a:t>
            </a:r>
            <a:r>
              <a:rPr lang="de-DE" dirty="0" smtClean="0"/>
              <a:t> (Jesus), </a:t>
            </a:r>
            <a:r>
              <a:rPr lang="de-DE" dirty="0" err="1" smtClean="0"/>
              <a:t>they</a:t>
            </a:r>
            <a:r>
              <a:rPr lang="de-DE" dirty="0" smtClean="0"/>
              <a:t> </a:t>
            </a:r>
            <a:r>
              <a:rPr lang="de-DE" dirty="0" err="1" smtClean="0"/>
              <a:t>know</a:t>
            </a:r>
            <a:r>
              <a:rPr lang="de-DE" dirty="0" smtClean="0"/>
              <a:t> </a:t>
            </a:r>
            <a:r>
              <a:rPr lang="de-DE" dirty="0" err="1" smtClean="0"/>
              <a:t>their</a:t>
            </a:r>
            <a:r>
              <a:rPr lang="de-DE" dirty="0" smtClean="0"/>
              <a:t> </a:t>
            </a:r>
            <a:r>
              <a:rPr lang="de-DE" dirty="0" err="1" smtClean="0"/>
              <a:t>return</a:t>
            </a:r>
            <a:r>
              <a:rPr lang="de-DE" dirty="0" smtClean="0"/>
              <a:t> </a:t>
            </a:r>
            <a:r>
              <a:rPr lang="de-DE" dirty="0" err="1" smtClean="0"/>
              <a:t>to</a:t>
            </a:r>
            <a:r>
              <a:rPr lang="de-DE" dirty="0" smtClean="0"/>
              <a:t> </a:t>
            </a:r>
            <a:r>
              <a:rPr lang="de-DE" dirty="0" err="1" smtClean="0"/>
              <a:t>the</a:t>
            </a:r>
            <a:r>
              <a:rPr lang="de-DE" dirty="0" smtClean="0"/>
              <a:t> </a:t>
            </a:r>
            <a:r>
              <a:rPr lang="de-DE" dirty="0" err="1" smtClean="0"/>
              <a:t>land</a:t>
            </a:r>
            <a:r>
              <a:rPr lang="de-DE" dirty="0" smtClean="0"/>
              <a:t> </a:t>
            </a:r>
            <a:r>
              <a:rPr lang="de-DE" dirty="0" err="1" smtClean="0"/>
              <a:t>of</a:t>
            </a:r>
            <a:r>
              <a:rPr lang="de-DE" dirty="0" smtClean="0"/>
              <a:t> Israel </a:t>
            </a:r>
            <a:r>
              <a:rPr lang="de-DE" dirty="0" err="1" smtClean="0"/>
              <a:t>is</a:t>
            </a:r>
            <a:r>
              <a:rPr lang="de-DE" dirty="0" smtClean="0"/>
              <a:t> a </a:t>
            </a:r>
            <a:r>
              <a:rPr lang="de-DE" dirty="0" err="1" smtClean="0"/>
              <a:t>sign</a:t>
            </a:r>
            <a:r>
              <a:rPr lang="de-DE" dirty="0" smtClean="0"/>
              <a:t> </a:t>
            </a:r>
            <a:r>
              <a:rPr lang="de-DE" dirty="0" err="1" smtClean="0"/>
              <a:t>ofthe</a:t>
            </a:r>
            <a:r>
              <a:rPr lang="de-DE" dirty="0" smtClean="0"/>
              <a:t> </a:t>
            </a:r>
            <a:r>
              <a:rPr lang="de-DE" dirty="0" err="1" smtClean="0"/>
              <a:t>nearness</a:t>
            </a:r>
            <a:r>
              <a:rPr lang="de-DE" dirty="0" smtClean="0"/>
              <a:t> </a:t>
            </a:r>
            <a:r>
              <a:rPr lang="de-DE" dirty="0" err="1" smtClean="0"/>
              <a:t>of</a:t>
            </a:r>
            <a:r>
              <a:rPr lang="de-DE" dirty="0" smtClean="0"/>
              <a:t> </a:t>
            </a:r>
            <a:r>
              <a:rPr lang="de-DE" dirty="0" err="1" smtClean="0"/>
              <a:t>the</a:t>
            </a:r>
            <a:r>
              <a:rPr lang="de-DE" dirty="0" smtClean="0"/>
              <a:t> </a:t>
            </a:r>
            <a:r>
              <a:rPr lang="de-DE" dirty="0" err="1" smtClean="0"/>
              <a:t>Lord‘s</a:t>
            </a:r>
            <a:r>
              <a:rPr lang="de-DE" dirty="0" smtClean="0"/>
              <a:t> </a:t>
            </a:r>
            <a:r>
              <a:rPr lang="de-DE" dirty="0" err="1" smtClean="0"/>
              <a:t>coming</a:t>
            </a:r>
            <a:r>
              <a:rPr lang="de-DE" dirty="0" smtClean="0"/>
              <a:t>.</a:t>
            </a:r>
          </a:p>
          <a:p>
            <a:pPr marL="0" indent="0">
              <a:buNone/>
            </a:pPr>
            <a:r>
              <a:rPr lang="de-DE" dirty="0" smtClean="0"/>
              <a:t>At </a:t>
            </a:r>
            <a:r>
              <a:rPr lang="de-DE" dirty="0" err="1" smtClean="0"/>
              <a:t>the</a:t>
            </a:r>
            <a:r>
              <a:rPr lang="de-DE" dirty="0" smtClean="0"/>
              <a:t> same time, </a:t>
            </a:r>
            <a:r>
              <a:rPr lang="de-DE" dirty="0" err="1" smtClean="0"/>
              <a:t>the</a:t>
            </a:r>
            <a:r>
              <a:rPr lang="de-DE" dirty="0" smtClean="0"/>
              <a:t> </a:t>
            </a:r>
            <a:r>
              <a:rPr lang="de-DE" dirty="0" err="1" smtClean="0"/>
              <a:t>outpouring</a:t>
            </a:r>
            <a:r>
              <a:rPr lang="de-DE" dirty="0" smtClean="0"/>
              <a:t> </a:t>
            </a:r>
            <a:r>
              <a:rPr lang="de-DE" dirty="0" err="1" smtClean="0"/>
              <a:t>of</a:t>
            </a:r>
            <a:r>
              <a:rPr lang="de-DE" dirty="0" smtClean="0"/>
              <a:t> </a:t>
            </a:r>
            <a:r>
              <a:rPr lang="de-DE" dirty="0" err="1" smtClean="0"/>
              <a:t>the</a:t>
            </a:r>
            <a:r>
              <a:rPr lang="de-DE" dirty="0" smtClean="0"/>
              <a:t> Holy Spirit </a:t>
            </a:r>
            <a:r>
              <a:rPr lang="de-DE" dirty="0" err="1" smtClean="0"/>
              <a:t>awakens</a:t>
            </a:r>
            <a:r>
              <a:rPr lang="de-DE" dirty="0" smtClean="0"/>
              <a:t> </a:t>
            </a:r>
            <a:r>
              <a:rPr lang="de-DE" dirty="0" err="1" smtClean="0"/>
              <a:t>the</a:t>
            </a:r>
            <a:r>
              <a:rPr lang="de-DE" dirty="0" smtClean="0"/>
              <a:t> </a:t>
            </a:r>
            <a:r>
              <a:rPr lang="de-DE" dirty="0" err="1" smtClean="0"/>
              <a:t>hope</a:t>
            </a:r>
            <a:r>
              <a:rPr lang="de-DE" dirty="0" smtClean="0"/>
              <a:t> </a:t>
            </a:r>
            <a:r>
              <a:rPr lang="de-DE" dirty="0" err="1" smtClean="0"/>
              <a:t>of</a:t>
            </a:r>
            <a:r>
              <a:rPr lang="de-DE" dirty="0" smtClean="0"/>
              <a:t> </a:t>
            </a:r>
            <a:r>
              <a:rPr lang="de-DE" dirty="0" err="1" smtClean="0"/>
              <a:t>the</a:t>
            </a:r>
            <a:r>
              <a:rPr lang="de-DE" dirty="0" smtClean="0"/>
              <a:t> </a:t>
            </a:r>
            <a:r>
              <a:rPr lang="de-DE" dirty="0" err="1" smtClean="0"/>
              <a:t>Lord‘s</a:t>
            </a:r>
            <a:r>
              <a:rPr lang="de-DE" dirty="0" smtClean="0"/>
              <a:t> </a:t>
            </a:r>
            <a:r>
              <a:rPr lang="de-DE" dirty="0" err="1" smtClean="0"/>
              <a:t>coming</a:t>
            </a:r>
            <a:r>
              <a:rPr lang="de-DE" dirty="0" smtClean="0"/>
              <a:t> </a:t>
            </a:r>
            <a:r>
              <a:rPr lang="de-DE" dirty="0" err="1" smtClean="0"/>
              <a:t>among</a:t>
            </a:r>
            <a:r>
              <a:rPr lang="de-DE" dirty="0" smtClean="0"/>
              <a:t> Christians, </a:t>
            </a:r>
            <a:r>
              <a:rPr lang="de-DE" dirty="0" err="1" smtClean="0"/>
              <a:t>and</a:t>
            </a:r>
            <a:r>
              <a:rPr lang="de-DE" dirty="0" smtClean="0"/>
              <a:t> </a:t>
            </a:r>
            <a:r>
              <a:rPr lang="de-DE" dirty="0" err="1" smtClean="0"/>
              <a:t>opens</a:t>
            </a:r>
            <a:r>
              <a:rPr lang="de-DE" dirty="0" smtClean="0"/>
              <a:t> </a:t>
            </a:r>
            <a:r>
              <a:rPr lang="de-DE" dirty="0" err="1" smtClean="0"/>
              <a:t>their</a:t>
            </a:r>
            <a:r>
              <a:rPr lang="de-DE" dirty="0" smtClean="0"/>
              <a:t> </a:t>
            </a:r>
            <a:r>
              <a:rPr lang="de-DE" dirty="0" err="1" smtClean="0"/>
              <a:t>eyes</a:t>
            </a:r>
            <a:r>
              <a:rPr lang="de-DE" dirty="0" smtClean="0"/>
              <a:t> </a:t>
            </a:r>
            <a:r>
              <a:rPr lang="de-DE" dirty="0" err="1" smtClean="0"/>
              <a:t>to</a:t>
            </a:r>
            <a:r>
              <a:rPr lang="de-DE" dirty="0" smtClean="0"/>
              <a:t> </a:t>
            </a:r>
            <a:r>
              <a:rPr lang="de-DE" dirty="0" err="1" smtClean="0"/>
              <a:t>the</a:t>
            </a:r>
            <a:r>
              <a:rPr lang="de-DE" dirty="0" smtClean="0"/>
              <a:t> </a:t>
            </a:r>
            <a:r>
              <a:rPr lang="de-DE" dirty="0" err="1" smtClean="0"/>
              <a:t>Scriptures</a:t>
            </a:r>
            <a:r>
              <a:rPr lang="de-DE" dirty="0" smtClean="0"/>
              <a:t>. </a:t>
            </a:r>
            <a:endParaRPr lang="de-DE" dirty="0"/>
          </a:p>
        </p:txBody>
      </p:sp>
    </p:spTree>
    <p:extLst>
      <p:ext uri="{BB962C8B-B14F-4D97-AF65-F5344CB8AC3E}">
        <p14:creationId xmlns:p14="http://schemas.microsoft.com/office/powerpoint/2010/main" val="2684847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ROMANS 11</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smtClean="0"/>
              <a:t>Through </a:t>
            </a:r>
            <a:r>
              <a:rPr lang="de-DE" dirty="0" err="1" smtClean="0"/>
              <a:t>the</a:t>
            </a:r>
            <a:r>
              <a:rPr lang="de-DE" dirty="0" smtClean="0"/>
              <a:t> Jews‘ </a:t>
            </a:r>
            <a:r>
              <a:rPr lang="de-DE" dirty="0" err="1" smtClean="0"/>
              <a:t>unbelief</a:t>
            </a:r>
            <a:r>
              <a:rPr lang="de-DE" dirty="0" smtClean="0"/>
              <a:t>, </a:t>
            </a:r>
            <a:r>
              <a:rPr lang="de-DE" dirty="0" err="1" smtClean="0"/>
              <a:t>salvation</a:t>
            </a:r>
            <a:r>
              <a:rPr lang="de-DE" dirty="0" smtClean="0"/>
              <a:t> </a:t>
            </a:r>
            <a:r>
              <a:rPr lang="de-DE" dirty="0" err="1" smtClean="0"/>
              <a:t>came</a:t>
            </a:r>
            <a:r>
              <a:rPr lang="de-DE" dirty="0" smtClean="0"/>
              <a:t> </a:t>
            </a:r>
            <a:r>
              <a:rPr lang="de-DE" dirty="0" err="1" smtClean="0"/>
              <a:t>to</a:t>
            </a:r>
            <a:r>
              <a:rPr lang="de-DE" dirty="0" smtClean="0"/>
              <a:t> </a:t>
            </a:r>
            <a:r>
              <a:rPr lang="de-DE" dirty="0" err="1" smtClean="0"/>
              <a:t>the</a:t>
            </a:r>
            <a:r>
              <a:rPr lang="de-DE" dirty="0" smtClean="0"/>
              <a:t> Gentiles (Rom. 11: 11).</a:t>
            </a:r>
          </a:p>
          <a:p>
            <a:pPr marL="0" indent="0">
              <a:buNone/>
            </a:pPr>
            <a:r>
              <a:rPr lang="de-DE" dirty="0" smtClean="0"/>
              <a:t>Paul </a:t>
            </a:r>
            <a:r>
              <a:rPr lang="de-DE" dirty="0" err="1" smtClean="0"/>
              <a:t>prophesies</a:t>
            </a:r>
            <a:r>
              <a:rPr lang="de-DE" dirty="0" smtClean="0"/>
              <a:t> </a:t>
            </a:r>
            <a:r>
              <a:rPr lang="de-DE" dirty="0" err="1" smtClean="0"/>
              <a:t>great</a:t>
            </a:r>
            <a:r>
              <a:rPr lang="de-DE" dirty="0" smtClean="0"/>
              <a:t> </a:t>
            </a:r>
            <a:r>
              <a:rPr lang="de-DE" dirty="0" err="1" smtClean="0"/>
              <a:t>blessings</a:t>
            </a:r>
            <a:r>
              <a:rPr lang="de-DE" dirty="0" smtClean="0"/>
              <a:t> </a:t>
            </a:r>
            <a:r>
              <a:rPr lang="de-DE" dirty="0" err="1" smtClean="0"/>
              <a:t>for</a:t>
            </a:r>
            <a:r>
              <a:rPr lang="de-DE" dirty="0" smtClean="0"/>
              <a:t> all </a:t>
            </a:r>
            <a:r>
              <a:rPr lang="de-DE" dirty="0" err="1" smtClean="0"/>
              <a:t>when</a:t>
            </a:r>
            <a:r>
              <a:rPr lang="de-DE" dirty="0" smtClean="0"/>
              <a:t> </a:t>
            </a:r>
            <a:r>
              <a:rPr lang="de-DE" dirty="0" err="1" smtClean="0"/>
              <a:t>the</a:t>
            </a:r>
            <a:r>
              <a:rPr lang="de-DE" dirty="0" smtClean="0"/>
              <a:t> Jews </a:t>
            </a:r>
            <a:r>
              <a:rPr lang="de-DE" dirty="0" err="1" smtClean="0"/>
              <a:t>accept</a:t>
            </a:r>
            <a:r>
              <a:rPr lang="de-DE" dirty="0" smtClean="0"/>
              <a:t> Jesus: </a:t>
            </a:r>
            <a:r>
              <a:rPr lang="de-DE" dirty="0" err="1" smtClean="0"/>
              <a:t>the</a:t>
            </a:r>
            <a:r>
              <a:rPr lang="de-DE" dirty="0" smtClean="0"/>
              <a:t> </a:t>
            </a:r>
            <a:r>
              <a:rPr lang="de-DE" b="1" dirty="0" err="1" smtClean="0"/>
              <a:t>fullness</a:t>
            </a:r>
            <a:r>
              <a:rPr lang="de-DE" b="1" dirty="0" smtClean="0"/>
              <a:t> </a:t>
            </a:r>
            <a:r>
              <a:rPr lang="de-DE" dirty="0" err="1" smtClean="0"/>
              <a:t>of</a:t>
            </a:r>
            <a:r>
              <a:rPr lang="de-DE" dirty="0" smtClean="0"/>
              <a:t> Israel (11: 12).</a:t>
            </a:r>
          </a:p>
          <a:p>
            <a:pPr marL="0" indent="0">
              <a:buNone/>
            </a:pPr>
            <a:r>
              <a:rPr lang="de-DE" dirty="0" err="1" smtClean="0"/>
              <a:t>Their</a:t>
            </a:r>
            <a:r>
              <a:rPr lang="de-DE" dirty="0" smtClean="0"/>
              <a:t> </a:t>
            </a:r>
            <a:r>
              <a:rPr lang="de-DE" dirty="0" err="1" smtClean="0"/>
              <a:t>acceptance</a:t>
            </a:r>
            <a:r>
              <a:rPr lang="de-DE" dirty="0" smtClean="0"/>
              <a:t> will </a:t>
            </a:r>
            <a:r>
              <a:rPr lang="de-DE" dirty="0" err="1" smtClean="0"/>
              <a:t>be</a:t>
            </a:r>
            <a:r>
              <a:rPr lang="de-DE" dirty="0" smtClean="0"/>
              <a:t> </a:t>
            </a:r>
            <a:r>
              <a:rPr lang="de-DE" dirty="0" err="1" smtClean="0"/>
              <a:t>life</a:t>
            </a:r>
            <a:r>
              <a:rPr lang="de-DE" dirty="0" smtClean="0"/>
              <a:t> </a:t>
            </a:r>
            <a:r>
              <a:rPr lang="de-DE" dirty="0" err="1" smtClean="0"/>
              <a:t>from</a:t>
            </a:r>
            <a:r>
              <a:rPr lang="de-DE" dirty="0" smtClean="0"/>
              <a:t> </a:t>
            </a:r>
            <a:r>
              <a:rPr lang="de-DE" dirty="0" err="1" smtClean="0"/>
              <a:t>the</a:t>
            </a:r>
            <a:r>
              <a:rPr lang="de-DE" dirty="0" smtClean="0"/>
              <a:t> </a:t>
            </a:r>
            <a:r>
              <a:rPr lang="de-DE" dirty="0" err="1" smtClean="0"/>
              <a:t>dead</a:t>
            </a:r>
            <a:r>
              <a:rPr lang="de-DE" dirty="0" smtClean="0"/>
              <a:t>“ (11: 15).</a:t>
            </a:r>
          </a:p>
          <a:p>
            <a:pPr marL="0" indent="0">
              <a:buNone/>
            </a:pPr>
            <a:r>
              <a:rPr lang="de-DE" dirty="0" err="1" smtClean="0"/>
              <a:t>Hardness</a:t>
            </a:r>
            <a:r>
              <a:rPr lang="de-DE" dirty="0" smtClean="0"/>
              <a:t> </a:t>
            </a:r>
            <a:r>
              <a:rPr lang="de-DE" dirty="0" err="1" smtClean="0"/>
              <a:t>came</a:t>
            </a:r>
            <a:r>
              <a:rPr lang="de-DE" dirty="0" smtClean="0"/>
              <a:t> upon a </a:t>
            </a:r>
            <a:r>
              <a:rPr lang="de-DE" dirty="0" err="1" smtClean="0"/>
              <a:t>part</a:t>
            </a:r>
            <a:r>
              <a:rPr lang="de-DE" dirty="0" smtClean="0"/>
              <a:t> </a:t>
            </a:r>
            <a:r>
              <a:rPr lang="de-DE" dirty="0" err="1" smtClean="0"/>
              <a:t>of</a:t>
            </a:r>
            <a:r>
              <a:rPr lang="de-DE" dirty="0" smtClean="0"/>
              <a:t> Israel </a:t>
            </a:r>
            <a:r>
              <a:rPr lang="de-DE" dirty="0" err="1" smtClean="0"/>
              <a:t>for</a:t>
            </a:r>
            <a:r>
              <a:rPr lang="de-DE" dirty="0" smtClean="0"/>
              <a:t> a time; </a:t>
            </a:r>
            <a:r>
              <a:rPr lang="de-DE" dirty="0" err="1" smtClean="0"/>
              <a:t>this</a:t>
            </a:r>
            <a:r>
              <a:rPr lang="de-DE" dirty="0" smtClean="0"/>
              <a:t> will end. </a:t>
            </a:r>
            <a:r>
              <a:rPr lang="en-GB" dirty="0" smtClean="0"/>
              <a:t>“until the </a:t>
            </a:r>
            <a:r>
              <a:rPr lang="en-GB" b="1" dirty="0" smtClean="0"/>
              <a:t>fullness </a:t>
            </a:r>
            <a:r>
              <a:rPr lang="en-GB" dirty="0" smtClean="0"/>
              <a:t>of the </a:t>
            </a:r>
            <a:r>
              <a:rPr lang="en-GB" dirty="0" err="1" smtClean="0"/>
              <a:t>Gantiles</a:t>
            </a:r>
            <a:r>
              <a:rPr lang="en-GB" dirty="0" smtClean="0"/>
              <a:t>.” (11. 26). And so all Israel will be saved.</a:t>
            </a:r>
            <a:endParaRPr lang="de-DE" dirty="0"/>
          </a:p>
        </p:txBody>
      </p:sp>
    </p:spTree>
    <p:extLst>
      <p:ext uri="{BB962C8B-B14F-4D97-AF65-F5344CB8AC3E}">
        <p14:creationId xmlns:p14="http://schemas.microsoft.com/office/powerpoint/2010/main" val="769133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MYSTERY</a:t>
            </a:r>
            <a:endParaRPr lang="de-DE" dirty="0"/>
          </a:p>
        </p:txBody>
      </p:sp>
      <p:sp>
        <p:nvSpPr>
          <p:cNvPr id="3" name="Inhaltsplatzhalter 2"/>
          <p:cNvSpPr>
            <a:spLocks noGrp="1"/>
          </p:cNvSpPr>
          <p:nvPr>
            <p:ph idx="1"/>
          </p:nvPr>
        </p:nvSpPr>
        <p:spPr/>
        <p:txBody>
          <a:bodyPr>
            <a:normAutofit/>
          </a:bodyPr>
          <a:lstStyle/>
          <a:p>
            <a:pPr marL="0" indent="0">
              <a:buNone/>
            </a:pPr>
            <a:r>
              <a:rPr lang="de-DE" dirty="0" err="1" smtClean="0"/>
              <a:t>For</a:t>
            </a:r>
            <a:r>
              <a:rPr lang="de-DE" dirty="0" smtClean="0"/>
              <a:t> Paul, </a:t>
            </a:r>
            <a:r>
              <a:rPr lang="de-DE" dirty="0" err="1" smtClean="0"/>
              <a:t>this</a:t>
            </a:r>
            <a:r>
              <a:rPr lang="de-DE" dirty="0" smtClean="0"/>
              <a:t> </a:t>
            </a:r>
            <a:r>
              <a:rPr lang="de-DE" dirty="0" err="1" smtClean="0"/>
              <a:t>is</a:t>
            </a:r>
            <a:r>
              <a:rPr lang="de-DE" dirty="0" smtClean="0"/>
              <a:t> all a </a:t>
            </a:r>
            <a:r>
              <a:rPr lang="de-DE" dirty="0" err="1" smtClean="0"/>
              <a:t>mystery</a:t>
            </a:r>
            <a:r>
              <a:rPr lang="de-DE" dirty="0" smtClean="0"/>
              <a:t> (11: 25). This </a:t>
            </a:r>
            <a:r>
              <a:rPr lang="de-DE" dirty="0" err="1" smtClean="0"/>
              <a:t>means</a:t>
            </a:r>
            <a:r>
              <a:rPr lang="de-DE" dirty="0" smtClean="0"/>
              <a:t> </a:t>
            </a:r>
            <a:r>
              <a:rPr lang="de-DE" dirty="0" err="1" smtClean="0"/>
              <a:t>it</a:t>
            </a:r>
            <a:r>
              <a:rPr lang="de-DE" dirty="0" smtClean="0"/>
              <a:t> </a:t>
            </a:r>
            <a:r>
              <a:rPr lang="de-DE" dirty="0" err="1" smtClean="0"/>
              <a:t>is</a:t>
            </a:r>
            <a:r>
              <a:rPr lang="de-DE" dirty="0" smtClean="0"/>
              <a:t> a </a:t>
            </a:r>
            <a:r>
              <a:rPr lang="de-DE" dirty="0" err="1" smtClean="0"/>
              <a:t>part</a:t>
            </a:r>
            <a:r>
              <a:rPr lang="de-DE" dirty="0" smtClean="0"/>
              <a:t> </a:t>
            </a:r>
            <a:r>
              <a:rPr lang="de-DE" dirty="0" err="1" smtClean="0"/>
              <a:t>of</a:t>
            </a:r>
            <a:r>
              <a:rPr lang="de-DE" dirty="0" smtClean="0"/>
              <a:t> </a:t>
            </a:r>
            <a:r>
              <a:rPr lang="de-DE" dirty="0" err="1" smtClean="0"/>
              <a:t>God‘s</a:t>
            </a:r>
            <a:r>
              <a:rPr lang="de-DE" dirty="0" smtClean="0"/>
              <a:t> plan, an </a:t>
            </a:r>
            <a:r>
              <a:rPr lang="de-DE" dirty="0" err="1" smtClean="0"/>
              <a:t>expression</a:t>
            </a:r>
            <a:r>
              <a:rPr lang="de-DE" dirty="0" smtClean="0"/>
              <a:t> </a:t>
            </a:r>
            <a:r>
              <a:rPr lang="de-DE" dirty="0" err="1" smtClean="0"/>
              <a:t>of</a:t>
            </a:r>
            <a:r>
              <a:rPr lang="de-DE" dirty="0" smtClean="0"/>
              <a:t> </a:t>
            </a:r>
            <a:r>
              <a:rPr lang="de-DE" dirty="0" err="1" smtClean="0"/>
              <a:t>God‘s</a:t>
            </a:r>
            <a:r>
              <a:rPr lang="de-DE" dirty="0" smtClean="0"/>
              <a:t> </a:t>
            </a:r>
            <a:r>
              <a:rPr lang="de-DE" dirty="0" err="1" smtClean="0"/>
              <a:t>wisdom</a:t>
            </a:r>
            <a:r>
              <a:rPr lang="de-DE" dirty="0" smtClean="0"/>
              <a:t>. So </a:t>
            </a:r>
            <a:r>
              <a:rPr lang="de-DE" dirty="0" err="1" smtClean="0"/>
              <a:t>we</a:t>
            </a:r>
            <a:r>
              <a:rPr lang="de-DE" dirty="0" smtClean="0"/>
              <a:t> must not </a:t>
            </a:r>
            <a:r>
              <a:rPr lang="de-DE" dirty="0" err="1" smtClean="0"/>
              <a:t>have</a:t>
            </a:r>
            <a:r>
              <a:rPr lang="de-DE" dirty="0" smtClean="0"/>
              <a:t> </a:t>
            </a:r>
            <a:r>
              <a:rPr lang="de-DE" dirty="0" err="1" smtClean="0"/>
              <a:t>the</a:t>
            </a:r>
            <a:r>
              <a:rPr lang="de-DE" dirty="0" smtClean="0"/>
              <a:t> </a:t>
            </a:r>
            <a:r>
              <a:rPr lang="de-DE" dirty="0" err="1" smtClean="0"/>
              <a:t>arrogance</a:t>
            </a:r>
            <a:r>
              <a:rPr lang="de-DE" dirty="0" smtClean="0"/>
              <a:t> </a:t>
            </a:r>
            <a:r>
              <a:rPr lang="de-DE" dirty="0" err="1" smtClean="0"/>
              <a:t>to</a:t>
            </a:r>
            <a:r>
              <a:rPr lang="de-DE" dirty="0" smtClean="0"/>
              <a:t> </a:t>
            </a:r>
            <a:r>
              <a:rPr lang="de-DE" dirty="0" err="1" smtClean="0"/>
              <a:t>set</a:t>
            </a:r>
            <a:r>
              <a:rPr lang="de-DE" dirty="0" smtClean="0"/>
              <a:t> </a:t>
            </a:r>
            <a:r>
              <a:rPr lang="de-DE" dirty="0" err="1" smtClean="0"/>
              <a:t>ourselves</a:t>
            </a:r>
            <a:r>
              <a:rPr lang="de-DE" dirty="0" smtClean="0"/>
              <a:t> </a:t>
            </a:r>
            <a:r>
              <a:rPr lang="de-DE" dirty="0" err="1" smtClean="0"/>
              <a:t>up</a:t>
            </a:r>
            <a:r>
              <a:rPr lang="de-DE" dirty="0" smtClean="0"/>
              <a:t> </a:t>
            </a:r>
            <a:r>
              <a:rPr lang="de-DE" dirty="0" err="1" smtClean="0"/>
              <a:t>over</a:t>
            </a:r>
            <a:r>
              <a:rPr lang="de-DE" dirty="0" smtClean="0"/>
              <a:t> </a:t>
            </a:r>
            <a:r>
              <a:rPr lang="de-DE" dirty="0" err="1" smtClean="0"/>
              <a:t>history</a:t>
            </a:r>
            <a:r>
              <a:rPr lang="de-DE" dirty="0" smtClean="0"/>
              <a:t> </a:t>
            </a:r>
            <a:r>
              <a:rPr lang="de-DE" dirty="0" err="1" smtClean="0"/>
              <a:t>and</a:t>
            </a:r>
            <a:r>
              <a:rPr lang="de-DE" dirty="0" smtClean="0"/>
              <a:t> pass </a:t>
            </a:r>
            <a:r>
              <a:rPr lang="de-DE" dirty="0" err="1" smtClean="0"/>
              <a:t>judgments</a:t>
            </a:r>
            <a:r>
              <a:rPr lang="de-DE" dirty="0" smtClean="0"/>
              <a:t> on </a:t>
            </a:r>
            <a:r>
              <a:rPr lang="de-DE" dirty="0" err="1" smtClean="0"/>
              <a:t>the</a:t>
            </a:r>
            <a:r>
              <a:rPr lang="de-DE" dirty="0" smtClean="0"/>
              <a:t> Jews.</a:t>
            </a:r>
            <a:endParaRPr lang="de-DE" dirty="0"/>
          </a:p>
          <a:p>
            <a:pPr marL="0" indent="0">
              <a:buNone/>
            </a:pPr>
            <a:r>
              <a:rPr lang="de-DE" dirty="0" err="1" smtClean="0"/>
              <a:t>We</a:t>
            </a:r>
            <a:r>
              <a:rPr lang="de-DE" dirty="0" smtClean="0"/>
              <a:t> </a:t>
            </a:r>
            <a:r>
              <a:rPr lang="de-DE" dirty="0" err="1" smtClean="0"/>
              <a:t>are</a:t>
            </a:r>
            <a:r>
              <a:rPr lang="de-DE" dirty="0" smtClean="0"/>
              <a:t> </a:t>
            </a:r>
            <a:r>
              <a:rPr lang="de-DE" dirty="0" err="1" smtClean="0"/>
              <a:t>within</a:t>
            </a:r>
            <a:r>
              <a:rPr lang="de-DE" dirty="0" smtClean="0"/>
              <a:t> </a:t>
            </a:r>
            <a:r>
              <a:rPr lang="de-DE" dirty="0" err="1" smtClean="0"/>
              <a:t>this</a:t>
            </a:r>
            <a:r>
              <a:rPr lang="de-DE" dirty="0" smtClean="0"/>
              <a:t> </a:t>
            </a:r>
            <a:r>
              <a:rPr lang="de-DE" dirty="0" err="1" smtClean="0"/>
              <a:t>mystery</a:t>
            </a:r>
            <a:r>
              <a:rPr lang="de-DE" dirty="0" smtClean="0"/>
              <a:t>. </a:t>
            </a:r>
            <a:r>
              <a:rPr lang="de-DE" dirty="0" err="1" smtClean="0"/>
              <a:t>We</a:t>
            </a:r>
            <a:r>
              <a:rPr lang="de-DE" dirty="0" smtClean="0"/>
              <a:t> </a:t>
            </a:r>
            <a:r>
              <a:rPr lang="de-DE" dirty="0" err="1" smtClean="0"/>
              <a:t>are</a:t>
            </a:r>
            <a:r>
              <a:rPr lang="de-DE" dirty="0" smtClean="0"/>
              <a:t> </a:t>
            </a:r>
            <a:r>
              <a:rPr lang="de-DE" dirty="0" err="1" smtClean="0"/>
              <a:t>seeing</a:t>
            </a:r>
            <a:r>
              <a:rPr lang="de-DE" dirty="0" smtClean="0"/>
              <a:t> </a:t>
            </a:r>
            <a:r>
              <a:rPr lang="de-DE" dirty="0" err="1" smtClean="0"/>
              <a:t>it</a:t>
            </a:r>
            <a:r>
              <a:rPr lang="de-DE" dirty="0" smtClean="0"/>
              <a:t> </a:t>
            </a:r>
            <a:r>
              <a:rPr lang="de-DE" dirty="0" err="1" smtClean="0"/>
              <a:t>unfolding</a:t>
            </a:r>
            <a:r>
              <a:rPr lang="de-DE" dirty="0" smtClean="0"/>
              <a:t>, </a:t>
            </a:r>
            <a:r>
              <a:rPr lang="de-DE" dirty="0" err="1" smtClean="0"/>
              <a:t>even</a:t>
            </a:r>
            <a:r>
              <a:rPr lang="de-DE" dirty="0" smtClean="0"/>
              <a:t> </a:t>
            </a:r>
            <a:r>
              <a:rPr lang="de-DE" dirty="0" err="1" smtClean="0"/>
              <a:t>though</a:t>
            </a:r>
            <a:r>
              <a:rPr lang="de-DE" dirty="0" smtClean="0"/>
              <a:t> </a:t>
            </a:r>
            <a:r>
              <a:rPr lang="de-DE" dirty="0" err="1" smtClean="0"/>
              <a:t>we</a:t>
            </a:r>
            <a:r>
              <a:rPr lang="de-DE" dirty="0" smtClean="0"/>
              <a:t> </a:t>
            </a:r>
            <a:r>
              <a:rPr lang="de-DE" dirty="0" err="1" smtClean="0"/>
              <a:t>only</a:t>
            </a:r>
            <a:r>
              <a:rPr lang="de-DE" dirty="0" smtClean="0"/>
              <a:t> </a:t>
            </a:r>
            <a:r>
              <a:rPr lang="de-DE" dirty="0" err="1" smtClean="0"/>
              <a:t>understand</a:t>
            </a:r>
            <a:r>
              <a:rPr lang="de-DE" dirty="0" smtClean="0"/>
              <a:t> a </a:t>
            </a:r>
            <a:r>
              <a:rPr lang="de-DE" dirty="0" err="1" smtClean="0"/>
              <a:t>little</a:t>
            </a:r>
            <a:r>
              <a:rPr lang="de-DE" dirty="0" smtClean="0"/>
              <a:t>.</a:t>
            </a:r>
          </a:p>
        </p:txBody>
      </p:sp>
    </p:spTree>
    <p:extLst>
      <p:ext uri="{BB962C8B-B14F-4D97-AF65-F5344CB8AC3E}">
        <p14:creationId xmlns:p14="http://schemas.microsoft.com/office/powerpoint/2010/main" val="4105182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fontScale="92500"/>
          </a:bodyPr>
          <a:lstStyle/>
          <a:p>
            <a:pPr marL="0" indent="0">
              <a:buNone/>
            </a:pPr>
            <a:r>
              <a:rPr lang="de-DE" dirty="0" err="1"/>
              <a:t>What</a:t>
            </a:r>
            <a:r>
              <a:rPr lang="de-DE" dirty="0"/>
              <a:t> </a:t>
            </a:r>
            <a:r>
              <a:rPr lang="de-DE" dirty="0" err="1"/>
              <a:t>began</a:t>
            </a:r>
            <a:r>
              <a:rPr lang="de-DE" dirty="0"/>
              <a:t> </a:t>
            </a:r>
            <a:r>
              <a:rPr lang="de-DE" dirty="0" err="1"/>
              <a:t>as</a:t>
            </a:r>
            <a:r>
              <a:rPr lang="de-DE" dirty="0"/>
              <a:t> a </a:t>
            </a:r>
            <a:r>
              <a:rPr lang="de-DE" dirty="0" err="1"/>
              <a:t>big</a:t>
            </a:r>
            <a:r>
              <a:rPr lang="de-DE" dirty="0"/>
              <a:t> puzzle </a:t>
            </a:r>
            <a:r>
              <a:rPr lang="de-DE" dirty="0" err="1"/>
              <a:t>for</a:t>
            </a:r>
            <a:r>
              <a:rPr lang="de-DE" dirty="0"/>
              <a:t> Paul, </a:t>
            </a:r>
            <a:r>
              <a:rPr lang="de-DE" dirty="0" err="1"/>
              <a:t>that</a:t>
            </a:r>
            <a:r>
              <a:rPr lang="de-DE" dirty="0"/>
              <a:t> </a:t>
            </a:r>
            <a:r>
              <a:rPr lang="de-DE" dirty="0" err="1"/>
              <a:t>caused</a:t>
            </a:r>
            <a:r>
              <a:rPr lang="de-DE" dirty="0"/>
              <a:t> </a:t>
            </a:r>
            <a:r>
              <a:rPr lang="de-DE" dirty="0" err="1"/>
              <a:t>him</a:t>
            </a:r>
            <a:r>
              <a:rPr lang="de-DE" dirty="0"/>
              <a:t> </a:t>
            </a:r>
            <a:r>
              <a:rPr lang="de-DE" dirty="0" err="1"/>
              <a:t>great</a:t>
            </a:r>
            <a:r>
              <a:rPr lang="de-DE" dirty="0"/>
              <a:t> </a:t>
            </a:r>
            <a:r>
              <a:rPr lang="de-DE" dirty="0" err="1"/>
              <a:t>anguish</a:t>
            </a:r>
            <a:r>
              <a:rPr lang="de-DE" dirty="0"/>
              <a:t> (Rom. 9: 2), </a:t>
            </a:r>
            <a:r>
              <a:rPr lang="de-DE" dirty="0" err="1"/>
              <a:t>ends</a:t>
            </a:r>
            <a:r>
              <a:rPr lang="de-DE" dirty="0"/>
              <a:t> </a:t>
            </a:r>
            <a:r>
              <a:rPr lang="de-DE" dirty="0" err="1"/>
              <a:t>with</a:t>
            </a:r>
            <a:r>
              <a:rPr lang="de-DE" dirty="0"/>
              <a:t> </a:t>
            </a:r>
            <a:r>
              <a:rPr lang="de-DE" dirty="0" err="1"/>
              <a:t>revelation</a:t>
            </a:r>
            <a:r>
              <a:rPr lang="de-DE" dirty="0"/>
              <a:t> </a:t>
            </a:r>
            <a:r>
              <a:rPr lang="de-DE" dirty="0" err="1"/>
              <a:t>from</a:t>
            </a:r>
            <a:r>
              <a:rPr lang="de-DE" dirty="0"/>
              <a:t> </a:t>
            </a:r>
            <a:r>
              <a:rPr lang="de-DE" dirty="0" err="1"/>
              <a:t>God</a:t>
            </a:r>
            <a:r>
              <a:rPr lang="de-DE" dirty="0"/>
              <a:t>: </a:t>
            </a:r>
            <a:r>
              <a:rPr lang="en-GB" dirty="0"/>
              <a:t>“</a:t>
            </a:r>
            <a:r>
              <a:rPr lang="de-DE" dirty="0" err="1"/>
              <a:t>For</a:t>
            </a:r>
            <a:r>
              <a:rPr lang="de-DE" dirty="0"/>
              <a:t> </a:t>
            </a:r>
            <a:r>
              <a:rPr lang="de-DE" dirty="0" err="1"/>
              <a:t>God</a:t>
            </a:r>
            <a:r>
              <a:rPr lang="de-DE" dirty="0"/>
              <a:t> </a:t>
            </a:r>
            <a:r>
              <a:rPr lang="de-DE" dirty="0" err="1"/>
              <a:t>has</a:t>
            </a:r>
            <a:r>
              <a:rPr lang="de-DE" dirty="0"/>
              <a:t> </a:t>
            </a:r>
            <a:r>
              <a:rPr lang="de-DE" dirty="0" err="1"/>
              <a:t>committed</a:t>
            </a:r>
            <a:r>
              <a:rPr lang="de-DE" dirty="0"/>
              <a:t> </a:t>
            </a:r>
            <a:r>
              <a:rPr lang="de-DE" dirty="0" err="1"/>
              <a:t>them</a:t>
            </a:r>
            <a:r>
              <a:rPr lang="de-DE" dirty="0"/>
              <a:t> all [</a:t>
            </a:r>
            <a:r>
              <a:rPr lang="de-DE" dirty="0" err="1"/>
              <a:t>Jew</a:t>
            </a:r>
            <a:r>
              <a:rPr lang="de-DE" dirty="0"/>
              <a:t> </a:t>
            </a:r>
            <a:r>
              <a:rPr lang="de-DE" dirty="0" err="1"/>
              <a:t>and</a:t>
            </a:r>
            <a:r>
              <a:rPr lang="de-DE" dirty="0"/>
              <a:t> Gentile] </a:t>
            </a:r>
            <a:r>
              <a:rPr lang="de-DE" dirty="0" err="1"/>
              <a:t>to</a:t>
            </a:r>
            <a:r>
              <a:rPr lang="de-DE" dirty="0"/>
              <a:t> </a:t>
            </a:r>
            <a:r>
              <a:rPr lang="de-DE" dirty="0" err="1"/>
              <a:t>disobedience</a:t>
            </a:r>
            <a:r>
              <a:rPr lang="de-DE" dirty="0"/>
              <a:t>, </a:t>
            </a:r>
            <a:r>
              <a:rPr lang="de-DE" dirty="0" err="1"/>
              <a:t>that</a:t>
            </a:r>
            <a:r>
              <a:rPr lang="de-DE" dirty="0"/>
              <a:t> He </a:t>
            </a:r>
            <a:r>
              <a:rPr lang="de-DE" dirty="0" err="1"/>
              <a:t>might</a:t>
            </a:r>
            <a:r>
              <a:rPr lang="de-DE" dirty="0"/>
              <a:t> </a:t>
            </a:r>
            <a:r>
              <a:rPr lang="de-DE" dirty="0" err="1"/>
              <a:t>have</a:t>
            </a:r>
            <a:r>
              <a:rPr lang="de-DE" dirty="0"/>
              <a:t> </a:t>
            </a:r>
            <a:r>
              <a:rPr lang="de-DE" dirty="0" err="1"/>
              <a:t>mercy</a:t>
            </a:r>
            <a:r>
              <a:rPr lang="de-DE" dirty="0"/>
              <a:t> on all.“ </a:t>
            </a:r>
          </a:p>
          <a:p>
            <a:pPr marL="0" indent="0">
              <a:buNone/>
            </a:pPr>
            <a:r>
              <a:rPr lang="de-DE" dirty="0" smtClean="0"/>
              <a:t>So he </a:t>
            </a:r>
            <a:r>
              <a:rPr lang="de-DE" dirty="0" err="1" smtClean="0"/>
              <a:t>ends</a:t>
            </a:r>
            <a:r>
              <a:rPr lang="de-DE" dirty="0" smtClean="0"/>
              <a:t> </a:t>
            </a:r>
            <a:r>
              <a:rPr lang="de-DE" dirty="0" err="1" smtClean="0"/>
              <a:t>with</a:t>
            </a:r>
            <a:r>
              <a:rPr lang="de-DE" dirty="0" smtClean="0"/>
              <a:t> a </a:t>
            </a:r>
            <a:r>
              <a:rPr lang="de-DE" dirty="0" err="1" smtClean="0"/>
              <a:t>great</a:t>
            </a:r>
            <a:r>
              <a:rPr lang="de-DE" dirty="0" smtClean="0"/>
              <a:t> </a:t>
            </a:r>
            <a:r>
              <a:rPr lang="de-DE" dirty="0" err="1" smtClean="0"/>
              <a:t>shout</a:t>
            </a:r>
            <a:r>
              <a:rPr lang="de-DE" dirty="0" smtClean="0"/>
              <a:t> </a:t>
            </a:r>
            <a:r>
              <a:rPr lang="de-DE" dirty="0" err="1" smtClean="0"/>
              <a:t>of</a:t>
            </a:r>
            <a:r>
              <a:rPr lang="de-DE" dirty="0" smtClean="0"/>
              <a:t> </a:t>
            </a:r>
            <a:r>
              <a:rPr lang="de-DE" dirty="0" err="1" smtClean="0"/>
              <a:t>praise</a:t>
            </a:r>
            <a:r>
              <a:rPr lang="de-DE" dirty="0" smtClean="0"/>
              <a:t>: (11: 33)</a:t>
            </a:r>
          </a:p>
          <a:p>
            <a:pPr marL="0" indent="0">
              <a:buNone/>
            </a:pPr>
            <a:r>
              <a:rPr lang="en-GB" dirty="0" smtClean="0"/>
              <a:t>“</a:t>
            </a:r>
            <a:r>
              <a:rPr lang="de-DE" dirty="0" smtClean="0"/>
              <a:t>Oh, </a:t>
            </a:r>
            <a:r>
              <a:rPr lang="de-DE" dirty="0" err="1" smtClean="0"/>
              <a:t>the</a:t>
            </a:r>
            <a:r>
              <a:rPr lang="de-DE" dirty="0" smtClean="0"/>
              <a:t> </a:t>
            </a:r>
            <a:r>
              <a:rPr lang="de-DE" dirty="0" err="1" smtClean="0"/>
              <a:t>depth</a:t>
            </a:r>
            <a:r>
              <a:rPr lang="de-DE" dirty="0" smtClean="0"/>
              <a:t> </a:t>
            </a:r>
            <a:r>
              <a:rPr lang="de-DE" dirty="0" err="1" smtClean="0"/>
              <a:t>of</a:t>
            </a:r>
            <a:r>
              <a:rPr lang="de-DE" dirty="0" smtClean="0"/>
              <a:t> </a:t>
            </a:r>
            <a:r>
              <a:rPr lang="de-DE" dirty="0" err="1" smtClean="0"/>
              <a:t>the</a:t>
            </a:r>
            <a:r>
              <a:rPr lang="de-DE" dirty="0" smtClean="0"/>
              <a:t> </a:t>
            </a:r>
            <a:r>
              <a:rPr lang="de-DE" dirty="0" err="1" smtClean="0"/>
              <a:t>riches</a:t>
            </a:r>
            <a:r>
              <a:rPr lang="de-DE" dirty="0" smtClean="0"/>
              <a:t> </a:t>
            </a:r>
            <a:r>
              <a:rPr lang="de-DE" dirty="0" err="1" smtClean="0"/>
              <a:t>both</a:t>
            </a:r>
            <a:r>
              <a:rPr lang="de-DE" dirty="0" smtClean="0"/>
              <a:t> </a:t>
            </a:r>
            <a:r>
              <a:rPr lang="de-DE" dirty="0" err="1" smtClean="0"/>
              <a:t>of</a:t>
            </a:r>
            <a:r>
              <a:rPr lang="de-DE" dirty="0" smtClean="0"/>
              <a:t> </a:t>
            </a:r>
            <a:r>
              <a:rPr lang="de-DE" dirty="0" err="1" smtClean="0"/>
              <a:t>the</a:t>
            </a:r>
            <a:r>
              <a:rPr lang="de-DE" dirty="0" smtClean="0"/>
              <a:t> </a:t>
            </a:r>
            <a:r>
              <a:rPr lang="de-DE" dirty="0" err="1" smtClean="0"/>
              <a:t>wisdom</a:t>
            </a:r>
            <a:r>
              <a:rPr lang="de-DE" dirty="0" smtClean="0"/>
              <a:t> </a:t>
            </a:r>
            <a:r>
              <a:rPr lang="de-DE" dirty="0" err="1" smtClean="0"/>
              <a:t>and</a:t>
            </a:r>
            <a:r>
              <a:rPr lang="de-DE" dirty="0" smtClean="0"/>
              <a:t> </a:t>
            </a:r>
            <a:r>
              <a:rPr lang="de-DE" dirty="0" err="1" smtClean="0"/>
              <a:t>understanding</a:t>
            </a:r>
            <a:r>
              <a:rPr lang="de-DE" dirty="0" smtClean="0"/>
              <a:t> </a:t>
            </a:r>
            <a:r>
              <a:rPr lang="de-DE" dirty="0" err="1" smtClean="0"/>
              <a:t>of</a:t>
            </a:r>
            <a:r>
              <a:rPr lang="de-DE" dirty="0" smtClean="0"/>
              <a:t> </a:t>
            </a:r>
            <a:r>
              <a:rPr lang="de-DE" dirty="0" err="1" smtClean="0"/>
              <a:t>God</a:t>
            </a:r>
            <a:r>
              <a:rPr lang="de-DE" dirty="0" smtClean="0"/>
              <a:t>! </a:t>
            </a:r>
            <a:r>
              <a:rPr lang="de-DE" dirty="0" err="1" smtClean="0"/>
              <a:t>How</a:t>
            </a:r>
            <a:r>
              <a:rPr lang="de-DE" dirty="0" smtClean="0"/>
              <a:t> </a:t>
            </a:r>
            <a:r>
              <a:rPr lang="de-DE" dirty="0" err="1" smtClean="0"/>
              <a:t>unsearchable</a:t>
            </a:r>
            <a:r>
              <a:rPr lang="de-DE" dirty="0" smtClean="0"/>
              <a:t> </a:t>
            </a:r>
            <a:r>
              <a:rPr lang="de-DE" dirty="0" err="1" smtClean="0"/>
              <a:t>are</a:t>
            </a:r>
            <a:r>
              <a:rPr lang="de-DE" dirty="0" smtClean="0"/>
              <a:t> His </a:t>
            </a:r>
            <a:r>
              <a:rPr lang="de-DE" dirty="0" err="1" smtClean="0"/>
              <a:t>judgments</a:t>
            </a:r>
            <a:r>
              <a:rPr lang="de-DE" dirty="0" smtClean="0"/>
              <a:t>, </a:t>
            </a:r>
            <a:r>
              <a:rPr lang="de-DE" dirty="0" err="1" smtClean="0"/>
              <a:t>and</a:t>
            </a:r>
            <a:r>
              <a:rPr lang="de-DE" dirty="0" smtClean="0"/>
              <a:t> His </a:t>
            </a:r>
            <a:r>
              <a:rPr lang="de-DE" dirty="0" err="1" smtClean="0"/>
              <a:t>ways</a:t>
            </a:r>
            <a:r>
              <a:rPr lang="de-DE" dirty="0" smtClean="0"/>
              <a:t> </a:t>
            </a:r>
            <a:r>
              <a:rPr lang="de-DE" dirty="0" err="1" smtClean="0"/>
              <a:t>past</a:t>
            </a:r>
            <a:r>
              <a:rPr lang="de-DE" dirty="0" smtClean="0"/>
              <a:t> </a:t>
            </a:r>
            <a:r>
              <a:rPr lang="de-DE" dirty="0" err="1" smtClean="0"/>
              <a:t>finding</a:t>
            </a:r>
            <a:r>
              <a:rPr lang="de-DE" dirty="0" smtClean="0"/>
              <a:t> out.“</a:t>
            </a:r>
            <a:endParaRPr lang="de-DE" dirty="0"/>
          </a:p>
        </p:txBody>
      </p:sp>
    </p:spTree>
    <p:extLst>
      <p:ext uri="{BB962C8B-B14F-4D97-AF65-F5344CB8AC3E}">
        <p14:creationId xmlns:p14="http://schemas.microsoft.com/office/powerpoint/2010/main" val="619036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GATHERING ALL INTO ONE</a:t>
            </a:r>
            <a:endParaRPr lang="de-DE" dirty="0"/>
          </a:p>
        </p:txBody>
      </p:sp>
      <p:sp>
        <p:nvSpPr>
          <p:cNvPr id="3" name="Inhaltsplatzhalter 2"/>
          <p:cNvSpPr>
            <a:spLocks noGrp="1"/>
          </p:cNvSpPr>
          <p:nvPr>
            <p:ph idx="1"/>
          </p:nvPr>
        </p:nvSpPr>
        <p:spPr/>
        <p:txBody>
          <a:bodyPr/>
          <a:lstStyle/>
          <a:p>
            <a:pPr marL="0" indent="0">
              <a:buNone/>
            </a:pPr>
            <a:r>
              <a:rPr lang="de-DE" dirty="0" smtClean="0"/>
              <a:t>In </a:t>
            </a:r>
            <a:r>
              <a:rPr lang="de-DE" dirty="0" err="1" smtClean="0"/>
              <a:t>Ephesians</a:t>
            </a:r>
            <a:r>
              <a:rPr lang="de-DE" dirty="0" smtClean="0"/>
              <a:t>, Paul </a:t>
            </a:r>
            <a:r>
              <a:rPr lang="de-DE" dirty="0" err="1" smtClean="0"/>
              <a:t>explains</a:t>
            </a:r>
            <a:r>
              <a:rPr lang="de-DE" dirty="0" smtClean="0"/>
              <a:t> </a:t>
            </a:r>
            <a:r>
              <a:rPr lang="de-DE" dirty="0" err="1" smtClean="0"/>
              <a:t>the</a:t>
            </a:r>
            <a:r>
              <a:rPr lang="de-DE" dirty="0" smtClean="0"/>
              <a:t> </a:t>
            </a:r>
            <a:r>
              <a:rPr lang="de-DE" dirty="0" err="1" smtClean="0"/>
              <a:t>mystery</a:t>
            </a:r>
            <a:r>
              <a:rPr lang="de-DE" dirty="0" smtClean="0"/>
              <a:t> </a:t>
            </a:r>
            <a:r>
              <a:rPr lang="de-DE" dirty="0" err="1" smtClean="0"/>
              <a:t>thus</a:t>
            </a:r>
            <a:r>
              <a:rPr lang="de-DE" dirty="0" smtClean="0"/>
              <a:t>:</a:t>
            </a:r>
          </a:p>
          <a:p>
            <a:pPr marL="0" indent="0">
              <a:buNone/>
            </a:pPr>
            <a:r>
              <a:rPr lang="en-GB" dirty="0" smtClean="0"/>
              <a:t>“</a:t>
            </a:r>
            <a:r>
              <a:rPr lang="de-DE" dirty="0" smtClean="0"/>
              <a:t>in </a:t>
            </a:r>
            <a:r>
              <a:rPr lang="de-DE" dirty="0" err="1" smtClean="0"/>
              <a:t>the</a:t>
            </a:r>
            <a:r>
              <a:rPr lang="de-DE" dirty="0" smtClean="0"/>
              <a:t> </a:t>
            </a:r>
            <a:r>
              <a:rPr lang="de-DE" dirty="0" err="1" smtClean="0"/>
              <a:t>dispensation</a:t>
            </a:r>
            <a:r>
              <a:rPr lang="de-DE" dirty="0" smtClean="0"/>
              <a:t> </a:t>
            </a:r>
            <a:r>
              <a:rPr lang="de-DE" dirty="0" err="1" smtClean="0"/>
              <a:t>of</a:t>
            </a:r>
            <a:r>
              <a:rPr lang="de-DE" dirty="0" smtClean="0"/>
              <a:t> </a:t>
            </a:r>
            <a:r>
              <a:rPr lang="de-DE" dirty="0" err="1" smtClean="0"/>
              <a:t>the</a:t>
            </a:r>
            <a:r>
              <a:rPr lang="de-DE" dirty="0" smtClean="0"/>
              <a:t> </a:t>
            </a:r>
            <a:r>
              <a:rPr lang="de-DE" dirty="0" err="1" smtClean="0"/>
              <a:t>fullness</a:t>
            </a:r>
            <a:r>
              <a:rPr lang="de-DE" dirty="0" smtClean="0"/>
              <a:t> </a:t>
            </a:r>
            <a:r>
              <a:rPr lang="de-DE" dirty="0" err="1" smtClean="0"/>
              <a:t>of</a:t>
            </a:r>
            <a:r>
              <a:rPr lang="de-DE" dirty="0" smtClean="0"/>
              <a:t> </a:t>
            </a:r>
            <a:r>
              <a:rPr lang="de-DE" dirty="0" err="1" smtClean="0"/>
              <a:t>times</a:t>
            </a:r>
            <a:r>
              <a:rPr lang="de-DE" dirty="0" smtClean="0"/>
              <a:t> He </a:t>
            </a:r>
            <a:r>
              <a:rPr lang="de-DE" dirty="0" err="1" smtClean="0"/>
              <a:t>might</a:t>
            </a:r>
            <a:r>
              <a:rPr lang="de-DE" dirty="0" smtClean="0"/>
              <a:t> </a:t>
            </a:r>
            <a:r>
              <a:rPr lang="de-DE" dirty="0" err="1" smtClean="0"/>
              <a:t>gather</a:t>
            </a:r>
            <a:r>
              <a:rPr lang="de-DE" dirty="0" smtClean="0"/>
              <a:t> </a:t>
            </a:r>
            <a:r>
              <a:rPr lang="de-DE" dirty="0" err="1" smtClean="0"/>
              <a:t>together</a:t>
            </a:r>
            <a:r>
              <a:rPr lang="de-DE" dirty="0" smtClean="0"/>
              <a:t> in </a:t>
            </a:r>
            <a:r>
              <a:rPr lang="de-DE" dirty="0" err="1" smtClean="0"/>
              <a:t>one</a:t>
            </a:r>
            <a:r>
              <a:rPr lang="de-DE" dirty="0" smtClean="0"/>
              <a:t> all </a:t>
            </a:r>
            <a:r>
              <a:rPr lang="de-DE" dirty="0" err="1" smtClean="0"/>
              <a:t>things</a:t>
            </a:r>
            <a:r>
              <a:rPr lang="de-DE" dirty="0" smtClean="0"/>
              <a:t> [</a:t>
            </a:r>
            <a:r>
              <a:rPr lang="de-DE" dirty="0" err="1" smtClean="0"/>
              <a:t>under</a:t>
            </a:r>
            <a:r>
              <a:rPr lang="de-DE" dirty="0" smtClean="0"/>
              <a:t> </a:t>
            </a:r>
            <a:r>
              <a:rPr lang="de-DE" dirty="0" err="1" smtClean="0"/>
              <a:t>one</a:t>
            </a:r>
            <a:r>
              <a:rPr lang="de-DE" dirty="0" smtClean="0"/>
              <a:t> </a:t>
            </a:r>
            <a:r>
              <a:rPr lang="de-DE" dirty="0" err="1" smtClean="0"/>
              <a:t>head</a:t>
            </a:r>
            <a:r>
              <a:rPr lang="de-DE" dirty="0" smtClean="0"/>
              <a:t>] in Christ, </a:t>
            </a:r>
            <a:r>
              <a:rPr lang="de-DE" dirty="0" err="1" smtClean="0"/>
              <a:t>both</a:t>
            </a:r>
            <a:r>
              <a:rPr lang="de-DE" dirty="0" smtClean="0"/>
              <a:t> </a:t>
            </a:r>
            <a:r>
              <a:rPr lang="de-DE" dirty="0" err="1" smtClean="0"/>
              <a:t>which</a:t>
            </a:r>
            <a:r>
              <a:rPr lang="de-DE" dirty="0" smtClean="0"/>
              <a:t> </a:t>
            </a:r>
            <a:r>
              <a:rPr lang="de-DE" dirty="0" err="1" smtClean="0"/>
              <a:t>are</a:t>
            </a:r>
            <a:r>
              <a:rPr lang="de-DE" dirty="0" smtClean="0"/>
              <a:t> in </a:t>
            </a:r>
            <a:r>
              <a:rPr lang="de-DE" dirty="0" err="1" smtClean="0"/>
              <a:t>heaven</a:t>
            </a:r>
            <a:r>
              <a:rPr lang="de-DE" dirty="0" smtClean="0"/>
              <a:t> </a:t>
            </a:r>
            <a:r>
              <a:rPr lang="de-DE" dirty="0" err="1" smtClean="0"/>
              <a:t>and</a:t>
            </a:r>
            <a:r>
              <a:rPr lang="de-DE" dirty="0" smtClean="0"/>
              <a:t> </a:t>
            </a:r>
            <a:r>
              <a:rPr lang="de-DE" dirty="0" err="1" smtClean="0"/>
              <a:t>with</a:t>
            </a:r>
            <a:r>
              <a:rPr lang="de-DE" dirty="0" smtClean="0"/>
              <a:t> </a:t>
            </a:r>
            <a:r>
              <a:rPr lang="de-DE" dirty="0" err="1" smtClean="0"/>
              <a:t>are</a:t>
            </a:r>
            <a:r>
              <a:rPr lang="de-DE" dirty="0" smtClean="0"/>
              <a:t> on </a:t>
            </a:r>
            <a:r>
              <a:rPr lang="de-DE" dirty="0" err="1" smtClean="0"/>
              <a:t>earth</a:t>
            </a:r>
            <a:r>
              <a:rPr lang="de-DE" dirty="0" smtClean="0"/>
              <a:t> in </a:t>
            </a:r>
            <a:r>
              <a:rPr lang="de-DE" dirty="0" err="1" smtClean="0"/>
              <a:t>Him</a:t>
            </a:r>
            <a:r>
              <a:rPr lang="de-DE" dirty="0" smtClean="0"/>
              <a:t>.“ (Eph. 1: 10).</a:t>
            </a:r>
          </a:p>
          <a:p>
            <a:pPr marL="0" indent="0">
              <a:buNone/>
            </a:pPr>
            <a:r>
              <a:rPr lang="de-DE" dirty="0" smtClean="0"/>
              <a:t>The </a:t>
            </a:r>
            <a:r>
              <a:rPr lang="de-DE" dirty="0" err="1" smtClean="0"/>
              <a:t>Greek</a:t>
            </a:r>
            <a:r>
              <a:rPr lang="de-DE" dirty="0" smtClean="0"/>
              <a:t> </a:t>
            </a:r>
            <a:r>
              <a:rPr lang="de-DE" dirty="0" err="1" smtClean="0"/>
              <a:t>verb</a:t>
            </a:r>
            <a:r>
              <a:rPr lang="de-DE" dirty="0" smtClean="0"/>
              <a:t> </a:t>
            </a:r>
            <a:r>
              <a:rPr lang="de-DE" dirty="0" err="1" smtClean="0"/>
              <a:t>used</a:t>
            </a:r>
            <a:r>
              <a:rPr lang="de-DE" dirty="0" smtClean="0"/>
              <a:t> </a:t>
            </a:r>
            <a:r>
              <a:rPr lang="de-DE" dirty="0" err="1" smtClean="0"/>
              <a:t>expresses</a:t>
            </a:r>
            <a:r>
              <a:rPr lang="de-DE" dirty="0" smtClean="0"/>
              <a:t> </a:t>
            </a:r>
            <a:r>
              <a:rPr lang="de-DE" dirty="0" err="1" smtClean="0"/>
              <a:t>resume</a:t>
            </a:r>
            <a:r>
              <a:rPr lang="de-DE" dirty="0" smtClean="0"/>
              <a:t>, </a:t>
            </a:r>
            <a:r>
              <a:rPr lang="de-DE" dirty="0" err="1" smtClean="0"/>
              <a:t>sum</a:t>
            </a:r>
            <a:r>
              <a:rPr lang="de-DE" dirty="0" smtClean="0"/>
              <a:t> </a:t>
            </a:r>
            <a:r>
              <a:rPr lang="de-DE" dirty="0" err="1" smtClean="0"/>
              <a:t>up</a:t>
            </a:r>
            <a:r>
              <a:rPr lang="de-DE" dirty="0" smtClean="0"/>
              <a:t>, </a:t>
            </a:r>
            <a:r>
              <a:rPr lang="de-DE" dirty="0" err="1" smtClean="0"/>
              <a:t>reunite</a:t>
            </a:r>
            <a:r>
              <a:rPr lang="de-DE" dirty="0" smtClean="0"/>
              <a:t> </a:t>
            </a:r>
            <a:r>
              <a:rPr lang="de-DE" dirty="0" err="1" smtClean="0"/>
              <a:t>and</a:t>
            </a:r>
            <a:r>
              <a:rPr lang="de-DE" dirty="0" smtClean="0"/>
              <a:t> bring </a:t>
            </a:r>
            <a:r>
              <a:rPr lang="de-DE" dirty="0" err="1" smtClean="0"/>
              <a:t>under</a:t>
            </a:r>
            <a:r>
              <a:rPr lang="de-DE" dirty="0" smtClean="0"/>
              <a:t> </a:t>
            </a:r>
            <a:r>
              <a:rPr lang="de-DE" dirty="0" err="1" smtClean="0"/>
              <a:t>one</a:t>
            </a:r>
            <a:r>
              <a:rPr lang="de-DE" dirty="0" smtClean="0"/>
              <a:t> </a:t>
            </a:r>
            <a:r>
              <a:rPr lang="de-DE" dirty="0" err="1" smtClean="0"/>
              <a:t>head</a:t>
            </a:r>
            <a:r>
              <a:rPr lang="de-DE" dirty="0" smtClean="0"/>
              <a:t>.</a:t>
            </a:r>
          </a:p>
          <a:p>
            <a:pPr marL="0" indent="0">
              <a:buNone/>
            </a:pPr>
            <a:r>
              <a:rPr lang="de-DE" dirty="0" smtClean="0"/>
              <a:t>In </a:t>
            </a:r>
            <a:r>
              <a:rPr lang="de-DE" dirty="0" err="1" smtClean="0"/>
              <a:t>this</a:t>
            </a:r>
            <a:r>
              <a:rPr lang="de-DE" dirty="0" smtClean="0"/>
              <a:t> Israel </a:t>
            </a:r>
            <a:r>
              <a:rPr lang="de-DE" dirty="0" err="1" smtClean="0"/>
              <a:t>plays</a:t>
            </a:r>
            <a:r>
              <a:rPr lang="de-DE" dirty="0" smtClean="0"/>
              <a:t> a </a:t>
            </a:r>
            <a:r>
              <a:rPr lang="de-DE" dirty="0" err="1" smtClean="0"/>
              <a:t>key</a:t>
            </a:r>
            <a:r>
              <a:rPr lang="de-DE" dirty="0" smtClean="0"/>
              <a:t> </a:t>
            </a:r>
            <a:r>
              <a:rPr lang="de-DE" dirty="0" err="1" smtClean="0"/>
              <a:t>role</a:t>
            </a:r>
            <a:r>
              <a:rPr lang="de-DE" dirty="0" smtClean="0"/>
              <a:t> – </a:t>
            </a:r>
            <a:r>
              <a:rPr lang="de-DE" dirty="0" err="1" smtClean="0"/>
              <a:t>see</a:t>
            </a:r>
            <a:r>
              <a:rPr lang="de-DE" dirty="0" smtClean="0"/>
              <a:t> Eph. 2 – 3.</a:t>
            </a:r>
            <a:endParaRPr lang="de-DE" dirty="0"/>
          </a:p>
        </p:txBody>
      </p:sp>
    </p:spTree>
    <p:extLst>
      <p:ext uri="{BB962C8B-B14F-4D97-AF65-F5344CB8AC3E}">
        <p14:creationId xmlns:p14="http://schemas.microsoft.com/office/powerpoint/2010/main" val="4277901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POPE FRANCIS</a:t>
            </a:r>
            <a:endParaRPr lang="de-DE" dirty="0"/>
          </a:p>
        </p:txBody>
      </p:sp>
      <p:sp>
        <p:nvSpPr>
          <p:cNvPr id="3" name="Inhaltsplatzhalter 2"/>
          <p:cNvSpPr>
            <a:spLocks noGrp="1"/>
          </p:cNvSpPr>
          <p:nvPr>
            <p:ph idx="1"/>
          </p:nvPr>
        </p:nvSpPr>
        <p:spPr/>
        <p:txBody>
          <a:bodyPr/>
          <a:lstStyle/>
          <a:p>
            <a:pPr marL="0" indent="0">
              <a:buNone/>
            </a:pPr>
            <a:r>
              <a:rPr lang="de-DE" dirty="0" smtClean="0"/>
              <a:t>New </a:t>
            </a:r>
            <a:r>
              <a:rPr lang="de-DE" dirty="0" err="1" smtClean="0"/>
              <a:t>emphasis</a:t>
            </a:r>
            <a:r>
              <a:rPr lang="de-DE" dirty="0" smtClean="0"/>
              <a:t> on </a:t>
            </a:r>
            <a:r>
              <a:rPr lang="de-DE" dirty="0" err="1" smtClean="0"/>
              <a:t>the</a:t>
            </a:r>
            <a:r>
              <a:rPr lang="de-DE" dirty="0" smtClean="0"/>
              <a:t> Holy Spirit.</a:t>
            </a:r>
          </a:p>
          <a:p>
            <a:pPr marL="0" indent="0">
              <a:buNone/>
            </a:pPr>
            <a:r>
              <a:rPr lang="de-DE" dirty="0" smtClean="0"/>
              <a:t>On </a:t>
            </a:r>
            <a:r>
              <a:rPr lang="de-DE" b="1" dirty="0" err="1" smtClean="0"/>
              <a:t>newness</a:t>
            </a:r>
            <a:r>
              <a:rPr lang="de-DE" dirty="0" smtClean="0"/>
              <a:t> </a:t>
            </a:r>
            <a:r>
              <a:rPr lang="de-DE" dirty="0" err="1" smtClean="0"/>
              <a:t>of</a:t>
            </a:r>
            <a:r>
              <a:rPr lang="de-DE" dirty="0" smtClean="0"/>
              <a:t> </a:t>
            </a:r>
            <a:r>
              <a:rPr lang="de-DE" dirty="0" err="1" smtClean="0"/>
              <a:t>the</a:t>
            </a:r>
            <a:r>
              <a:rPr lang="de-DE" dirty="0" smtClean="0"/>
              <a:t> Holy Spirit.</a:t>
            </a:r>
          </a:p>
          <a:p>
            <a:pPr marL="0" indent="0">
              <a:buNone/>
            </a:pPr>
            <a:r>
              <a:rPr lang="de-DE" dirty="0" smtClean="0"/>
              <a:t>On </a:t>
            </a:r>
            <a:r>
              <a:rPr lang="de-DE" b="1" dirty="0" err="1" smtClean="0"/>
              <a:t>creativity</a:t>
            </a:r>
            <a:r>
              <a:rPr lang="de-DE" b="1" dirty="0" smtClean="0"/>
              <a:t> </a:t>
            </a:r>
            <a:r>
              <a:rPr lang="de-DE" dirty="0" err="1" smtClean="0"/>
              <a:t>of</a:t>
            </a:r>
            <a:r>
              <a:rPr lang="de-DE" dirty="0" smtClean="0"/>
              <a:t> </a:t>
            </a:r>
            <a:r>
              <a:rPr lang="de-DE" dirty="0" err="1" smtClean="0"/>
              <a:t>the</a:t>
            </a:r>
            <a:r>
              <a:rPr lang="de-DE" dirty="0" smtClean="0"/>
              <a:t> Holy Spirit.</a:t>
            </a:r>
          </a:p>
          <a:p>
            <a:pPr marL="0" indent="0">
              <a:buNone/>
            </a:pPr>
            <a:r>
              <a:rPr lang="de-DE" dirty="0" smtClean="0"/>
              <a:t>Holy Spirit </a:t>
            </a:r>
            <a:r>
              <a:rPr lang="de-DE" dirty="0" err="1" smtClean="0"/>
              <a:t>creates</a:t>
            </a:r>
            <a:r>
              <a:rPr lang="de-DE" dirty="0" smtClean="0"/>
              <a:t> an </a:t>
            </a:r>
            <a:r>
              <a:rPr lang="de-DE" b="1" dirty="0" smtClean="0"/>
              <a:t>immense </a:t>
            </a:r>
            <a:r>
              <a:rPr lang="de-DE" b="1" dirty="0" err="1" smtClean="0"/>
              <a:t>diversity</a:t>
            </a:r>
            <a:r>
              <a:rPr lang="de-DE" b="1" dirty="0" smtClean="0"/>
              <a:t>.</a:t>
            </a:r>
          </a:p>
          <a:p>
            <a:pPr marL="0" indent="0">
              <a:buNone/>
            </a:pPr>
            <a:r>
              <a:rPr lang="de-DE" dirty="0" smtClean="0"/>
              <a:t>In </a:t>
            </a:r>
            <a:r>
              <a:rPr lang="de-DE" dirty="0" err="1" smtClean="0"/>
              <a:t>our</a:t>
            </a:r>
            <a:r>
              <a:rPr lang="de-DE" dirty="0" smtClean="0"/>
              <a:t> </a:t>
            </a:r>
            <a:r>
              <a:rPr lang="de-DE" dirty="0" err="1" smtClean="0"/>
              <a:t>sinful</a:t>
            </a:r>
            <a:r>
              <a:rPr lang="de-DE" dirty="0" smtClean="0"/>
              <a:t> </a:t>
            </a:r>
            <a:r>
              <a:rPr lang="de-DE" dirty="0" err="1" smtClean="0"/>
              <a:t>condition</a:t>
            </a:r>
            <a:r>
              <a:rPr lang="de-DE" dirty="0" smtClean="0"/>
              <a:t>, </a:t>
            </a:r>
            <a:r>
              <a:rPr lang="de-DE" dirty="0" err="1" smtClean="0"/>
              <a:t>we</a:t>
            </a:r>
            <a:r>
              <a:rPr lang="de-DE" dirty="0" smtClean="0"/>
              <a:t> </a:t>
            </a:r>
            <a:r>
              <a:rPr lang="de-DE" dirty="0" err="1" smtClean="0"/>
              <a:t>don‘t</a:t>
            </a:r>
            <a:r>
              <a:rPr lang="de-DE" dirty="0" smtClean="0"/>
              <a:t> like </a:t>
            </a:r>
            <a:r>
              <a:rPr lang="de-DE" dirty="0" err="1" smtClean="0"/>
              <a:t>the</a:t>
            </a:r>
            <a:r>
              <a:rPr lang="de-DE" dirty="0" smtClean="0"/>
              <a:t> </a:t>
            </a:r>
            <a:r>
              <a:rPr lang="de-DE" dirty="0" err="1" smtClean="0"/>
              <a:t>diversity</a:t>
            </a:r>
            <a:r>
              <a:rPr lang="de-DE" dirty="0" smtClean="0"/>
              <a:t>; </a:t>
            </a:r>
            <a:r>
              <a:rPr lang="de-DE" dirty="0" err="1" smtClean="0"/>
              <a:t>we</a:t>
            </a:r>
            <a:r>
              <a:rPr lang="de-DE" dirty="0" smtClean="0"/>
              <a:t> </a:t>
            </a:r>
            <a:r>
              <a:rPr lang="de-DE" dirty="0" err="1" smtClean="0"/>
              <a:t>reject</a:t>
            </a:r>
            <a:r>
              <a:rPr lang="de-DE" dirty="0" smtClean="0"/>
              <a:t> </a:t>
            </a:r>
            <a:r>
              <a:rPr lang="de-DE" dirty="0" err="1" smtClean="0"/>
              <a:t>those</a:t>
            </a:r>
            <a:r>
              <a:rPr lang="de-DE" dirty="0" smtClean="0"/>
              <a:t> </a:t>
            </a:r>
            <a:r>
              <a:rPr lang="de-DE" dirty="0" err="1" smtClean="0"/>
              <a:t>who</a:t>
            </a:r>
            <a:r>
              <a:rPr lang="de-DE" dirty="0" smtClean="0"/>
              <a:t> </a:t>
            </a:r>
            <a:r>
              <a:rPr lang="de-DE" dirty="0" err="1" smtClean="0"/>
              <a:t>are</a:t>
            </a:r>
            <a:r>
              <a:rPr lang="de-DE" dirty="0" smtClean="0"/>
              <a:t> </a:t>
            </a:r>
            <a:r>
              <a:rPr lang="de-DE" dirty="0" err="1" smtClean="0"/>
              <a:t>very</a:t>
            </a:r>
            <a:r>
              <a:rPr lang="de-DE" dirty="0" smtClean="0"/>
              <a:t> different.</a:t>
            </a:r>
          </a:p>
          <a:p>
            <a:pPr marL="0" indent="0">
              <a:buNone/>
            </a:pPr>
            <a:r>
              <a:rPr lang="de-DE" dirty="0" smtClean="0"/>
              <a:t>So Francis </a:t>
            </a:r>
            <a:r>
              <a:rPr lang="de-DE" dirty="0" err="1" smtClean="0"/>
              <a:t>speaks</a:t>
            </a:r>
            <a:r>
              <a:rPr lang="de-DE" dirty="0" smtClean="0"/>
              <a:t> </a:t>
            </a:r>
            <a:r>
              <a:rPr lang="de-DE" dirty="0" err="1" smtClean="0"/>
              <a:t>of</a:t>
            </a:r>
            <a:r>
              <a:rPr lang="de-DE" dirty="0" smtClean="0"/>
              <a:t> </a:t>
            </a:r>
            <a:r>
              <a:rPr lang="de-DE" b="1" dirty="0" err="1" smtClean="0"/>
              <a:t>reconciled</a:t>
            </a:r>
            <a:r>
              <a:rPr lang="de-DE" b="1" dirty="0" smtClean="0"/>
              <a:t> </a:t>
            </a:r>
            <a:r>
              <a:rPr lang="de-DE" b="1" dirty="0" err="1" smtClean="0"/>
              <a:t>diversity</a:t>
            </a:r>
            <a:endParaRPr lang="de-DE" dirty="0"/>
          </a:p>
        </p:txBody>
      </p:sp>
    </p:spTree>
    <p:extLst>
      <p:ext uri="{BB962C8B-B14F-4D97-AF65-F5344CB8AC3E}">
        <p14:creationId xmlns:p14="http://schemas.microsoft.com/office/powerpoint/2010/main" val="1087499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a:t>THE GOSPEL TO THE NATIONS</a:t>
            </a:r>
            <a:endParaRPr lang="de-DE" dirty="0"/>
          </a:p>
        </p:txBody>
      </p:sp>
      <p:sp>
        <p:nvSpPr>
          <p:cNvPr id="3" name="Inhaltsplatzhalter 2"/>
          <p:cNvSpPr>
            <a:spLocks noGrp="1"/>
          </p:cNvSpPr>
          <p:nvPr>
            <p:ph idx="1"/>
          </p:nvPr>
        </p:nvSpPr>
        <p:spPr/>
        <p:txBody>
          <a:bodyPr/>
          <a:lstStyle/>
          <a:p>
            <a:r>
              <a:rPr lang="en-GB" dirty="0"/>
              <a:t>The earthly ministry of Jesus was to Israel. “I was not sent except to the lost sheep of the house of Israel.“ (Matt. 15: 24).</a:t>
            </a:r>
          </a:p>
          <a:p>
            <a:r>
              <a:rPr lang="en-GB" dirty="0"/>
              <a:t>It is only after the resurrection of Jesus that the disciples are sent to the Gentiles: “Go therefore and make disciples of all the nations“ (Matt. </a:t>
            </a:r>
            <a:r>
              <a:rPr lang="en-GB"/>
              <a:t>28: 19).</a:t>
            </a:r>
          </a:p>
          <a:p>
            <a:endParaRPr lang="de-DE"/>
          </a:p>
        </p:txBody>
      </p:sp>
    </p:spTree>
    <p:extLst>
      <p:ext uri="{BB962C8B-B14F-4D97-AF65-F5344CB8AC3E}">
        <p14:creationId xmlns:p14="http://schemas.microsoft.com/office/powerpoint/2010/main" val="2702369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lnSpcReduction="10000"/>
          </a:bodyPr>
          <a:lstStyle/>
          <a:p>
            <a:pPr marL="0" indent="0">
              <a:buNone/>
            </a:pPr>
            <a:r>
              <a:rPr lang="de-DE" dirty="0" smtClean="0"/>
              <a:t>All </a:t>
            </a:r>
            <a:r>
              <a:rPr lang="de-DE" dirty="0" err="1" smtClean="0"/>
              <a:t>authentic</a:t>
            </a:r>
            <a:r>
              <a:rPr lang="de-DE" dirty="0" smtClean="0"/>
              <a:t> </a:t>
            </a:r>
            <a:r>
              <a:rPr lang="de-DE" dirty="0" err="1" smtClean="0"/>
              <a:t>unity</a:t>
            </a:r>
            <a:r>
              <a:rPr lang="de-DE" dirty="0" smtClean="0"/>
              <a:t> </a:t>
            </a:r>
            <a:r>
              <a:rPr lang="de-DE" dirty="0" err="1" smtClean="0"/>
              <a:t>is</a:t>
            </a:r>
            <a:r>
              <a:rPr lang="de-DE" dirty="0" smtClean="0"/>
              <a:t> </a:t>
            </a:r>
            <a:r>
              <a:rPr lang="de-DE" dirty="0" err="1" smtClean="0"/>
              <a:t>reconciled</a:t>
            </a:r>
            <a:r>
              <a:rPr lang="de-DE" dirty="0" smtClean="0"/>
              <a:t> </a:t>
            </a:r>
            <a:r>
              <a:rPr lang="de-DE" dirty="0" err="1" smtClean="0"/>
              <a:t>diversity</a:t>
            </a:r>
            <a:r>
              <a:rPr lang="de-DE" dirty="0" smtClean="0"/>
              <a:t>.</a:t>
            </a:r>
          </a:p>
          <a:p>
            <a:pPr marL="0" indent="0">
              <a:buNone/>
            </a:pPr>
            <a:r>
              <a:rPr lang="de-DE" dirty="0" err="1" smtClean="0"/>
              <a:t>Example</a:t>
            </a:r>
            <a:r>
              <a:rPr lang="de-DE" dirty="0" smtClean="0"/>
              <a:t> </a:t>
            </a:r>
            <a:r>
              <a:rPr lang="de-DE" dirty="0" err="1" smtClean="0"/>
              <a:t>of</a:t>
            </a:r>
            <a:r>
              <a:rPr lang="de-DE" dirty="0" smtClean="0"/>
              <a:t> </a:t>
            </a:r>
            <a:r>
              <a:rPr lang="de-DE" dirty="0" err="1" smtClean="0"/>
              <a:t>marriage</a:t>
            </a:r>
            <a:r>
              <a:rPr lang="de-DE" dirty="0" smtClean="0"/>
              <a:t>: normal </a:t>
            </a:r>
            <a:r>
              <a:rPr lang="de-DE" dirty="0" err="1" smtClean="0"/>
              <a:t>school</a:t>
            </a:r>
            <a:r>
              <a:rPr lang="de-DE" dirty="0" smtClean="0"/>
              <a:t> </a:t>
            </a:r>
            <a:r>
              <a:rPr lang="de-DE" dirty="0" err="1" smtClean="0"/>
              <a:t>for</a:t>
            </a:r>
            <a:r>
              <a:rPr lang="de-DE" dirty="0" smtClean="0"/>
              <a:t> </a:t>
            </a:r>
            <a:r>
              <a:rPr lang="de-DE" dirty="0" err="1" smtClean="0"/>
              <a:t>unity</a:t>
            </a:r>
            <a:r>
              <a:rPr lang="de-DE" dirty="0" smtClean="0"/>
              <a:t>!</a:t>
            </a:r>
          </a:p>
          <a:p>
            <a:pPr marL="0" indent="0">
              <a:buNone/>
            </a:pPr>
            <a:r>
              <a:rPr lang="de-DE" dirty="0" smtClean="0"/>
              <a:t>Prototype in </a:t>
            </a:r>
            <a:r>
              <a:rPr lang="de-DE" dirty="0" err="1" smtClean="0"/>
              <a:t>difference</a:t>
            </a:r>
            <a:r>
              <a:rPr lang="de-DE" dirty="0" smtClean="0"/>
              <a:t> </a:t>
            </a:r>
            <a:r>
              <a:rPr lang="de-DE" dirty="0" err="1" smtClean="0"/>
              <a:t>between</a:t>
            </a:r>
            <a:r>
              <a:rPr lang="de-DE" dirty="0" smtClean="0"/>
              <a:t> Jews </a:t>
            </a:r>
            <a:r>
              <a:rPr lang="de-DE" dirty="0" err="1" smtClean="0"/>
              <a:t>and</a:t>
            </a:r>
            <a:r>
              <a:rPr lang="de-DE" dirty="0" smtClean="0"/>
              <a:t> Gentiles.</a:t>
            </a:r>
          </a:p>
          <a:p>
            <a:pPr marL="0" indent="0">
              <a:buNone/>
            </a:pPr>
            <a:r>
              <a:rPr lang="de-DE" dirty="0" err="1" smtClean="0"/>
              <a:t>Here</a:t>
            </a:r>
            <a:r>
              <a:rPr lang="de-DE" dirty="0" smtClean="0"/>
              <a:t> </a:t>
            </a:r>
            <a:r>
              <a:rPr lang="de-DE" dirty="0" err="1" smtClean="0"/>
              <a:t>there</a:t>
            </a:r>
            <a:r>
              <a:rPr lang="de-DE" dirty="0" smtClean="0"/>
              <a:t> </a:t>
            </a:r>
            <a:r>
              <a:rPr lang="de-DE" dirty="0" err="1" smtClean="0"/>
              <a:t>has</a:t>
            </a:r>
            <a:r>
              <a:rPr lang="de-DE" dirty="0" smtClean="0"/>
              <a:t> </a:t>
            </a:r>
            <a:r>
              <a:rPr lang="de-DE" dirty="0" err="1" smtClean="0"/>
              <a:t>been</a:t>
            </a:r>
            <a:r>
              <a:rPr lang="de-DE" dirty="0" smtClean="0"/>
              <a:t> </a:t>
            </a:r>
            <a:r>
              <a:rPr lang="de-DE" dirty="0" err="1" smtClean="0"/>
              <a:t>the</a:t>
            </a:r>
            <a:r>
              <a:rPr lang="de-DE" dirty="0" smtClean="0"/>
              <a:t> </a:t>
            </a:r>
            <a:r>
              <a:rPr lang="de-DE" dirty="0" err="1" smtClean="0"/>
              <a:t>greatest</a:t>
            </a:r>
            <a:r>
              <a:rPr lang="de-DE" dirty="0" smtClean="0"/>
              <a:t> </a:t>
            </a:r>
            <a:r>
              <a:rPr lang="de-DE" dirty="0" err="1" smtClean="0"/>
              <a:t>hatred</a:t>
            </a:r>
            <a:r>
              <a:rPr lang="de-DE" dirty="0" smtClean="0"/>
              <a:t>.</a:t>
            </a:r>
          </a:p>
          <a:p>
            <a:pPr marL="0" indent="0">
              <a:buNone/>
            </a:pPr>
            <a:r>
              <a:rPr lang="de-DE" dirty="0" err="1" smtClean="0"/>
              <a:t>Here</a:t>
            </a:r>
            <a:r>
              <a:rPr lang="de-DE" dirty="0" smtClean="0"/>
              <a:t> </a:t>
            </a:r>
            <a:r>
              <a:rPr lang="de-DE" dirty="0" err="1" smtClean="0"/>
              <a:t>there</a:t>
            </a:r>
            <a:r>
              <a:rPr lang="de-DE" dirty="0" smtClean="0"/>
              <a:t> </a:t>
            </a:r>
            <a:r>
              <a:rPr lang="de-DE" dirty="0" err="1" smtClean="0"/>
              <a:t>is</a:t>
            </a:r>
            <a:r>
              <a:rPr lang="de-DE" dirty="0" smtClean="0"/>
              <a:t> </a:t>
            </a:r>
            <a:r>
              <a:rPr lang="de-DE" dirty="0" err="1" smtClean="0"/>
              <a:t>God‘s</a:t>
            </a:r>
            <a:r>
              <a:rPr lang="de-DE" dirty="0" smtClean="0"/>
              <a:t> </a:t>
            </a:r>
            <a:r>
              <a:rPr lang="de-DE" dirty="0" err="1" smtClean="0"/>
              <a:t>model</a:t>
            </a:r>
            <a:r>
              <a:rPr lang="de-DE" dirty="0" smtClean="0"/>
              <a:t> </a:t>
            </a:r>
            <a:r>
              <a:rPr lang="de-DE" dirty="0" err="1" smtClean="0"/>
              <a:t>of</a:t>
            </a:r>
            <a:r>
              <a:rPr lang="de-DE" dirty="0" smtClean="0"/>
              <a:t> </a:t>
            </a:r>
            <a:r>
              <a:rPr lang="de-DE" dirty="0" err="1" smtClean="0"/>
              <a:t>reconciliation</a:t>
            </a:r>
            <a:r>
              <a:rPr lang="de-DE" dirty="0" smtClean="0"/>
              <a:t> </a:t>
            </a:r>
            <a:r>
              <a:rPr lang="de-DE" dirty="0" err="1" smtClean="0"/>
              <a:t>for</a:t>
            </a:r>
            <a:r>
              <a:rPr lang="de-DE" dirty="0" smtClean="0"/>
              <a:t> </a:t>
            </a:r>
            <a:r>
              <a:rPr lang="de-DE" dirty="0" err="1" smtClean="0"/>
              <a:t>salvation</a:t>
            </a:r>
            <a:r>
              <a:rPr lang="de-DE" dirty="0" smtClean="0"/>
              <a:t>: </a:t>
            </a:r>
            <a:r>
              <a:rPr lang="de-DE" dirty="0" err="1" smtClean="0"/>
              <a:t>the</a:t>
            </a:r>
            <a:r>
              <a:rPr lang="de-DE" dirty="0" smtClean="0"/>
              <a:t> Church </a:t>
            </a:r>
            <a:r>
              <a:rPr lang="de-DE" dirty="0" err="1" smtClean="0"/>
              <a:t>of</a:t>
            </a:r>
            <a:r>
              <a:rPr lang="de-DE" dirty="0" smtClean="0"/>
              <a:t> </a:t>
            </a:r>
            <a:r>
              <a:rPr lang="de-DE" dirty="0" err="1" smtClean="0"/>
              <a:t>the</a:t>
            </a:r>
            <a:r>
              <a:rPr lang="de-DE" dirty="0" smtClean="0"/>
              <a:t> </a:t>
            </a:r>
            <a:r>
              <a:rPr lang="de-DE" dirty="0" err="1" smtClean="0"/>
              <a:t>one</a:t>
            </a:r>
            <a:r>
              <a:rPr lang="de-DE" dirty="0" smtClean="0"/>
              <a:t> </a:t>
            </a:r>
            <a:r>
              <a:rPr lang="de-DE" dirty="0" err="1" smtClean="0"/>
              <a:t>new</a:t>
            </a:r>
            <a:r>
              <a:rPr lang="de-DE" dirty="0" smtClean="0"/>
              <a:t> man </a:t>
            </a:r>
            <a:r>
              <a:rPr lang="de-DE" dirty="0" err="1" smtClean="0"/>
              <a:t>preparing</a:t>
            </a:r>
            <a:r>
              <a:rPr lang="de-DE" dirty="0" smtClean="0"/>
              <a:t> </a:t>
            </a:r>
            <a:r>
              <a:rPr lang="de-DE" dirty="0" err="1" smtClean="0"/>
              <a:t>the</a:t>
            </a:r>
            <a:r>
              <a:rPr lang="de-DE" dirty="0" smtClean="0"/>
              <a:t> </a:t>
            </a:r>
            <a:r>
              <a:rPr lang="de-DE" dirty="0" err="1" smtClean="0"/>
              <a:t>vision</a:t>
            </a:r>
            <a:r>
              <a:rPr lang="de-DE" dirty="0" smtClean="0"/>
              <a:t> </a:t>
            </a:r>
            <a:r>
              <a:rPr lang="de-DE" dirty="0" err="1" smtClean="0"/>
              <a:t>of</a:t>
            </a:r>
            <a:r>
              <a:rPr lang="de-DE" dirty="0" smtClean="0"/>
              <a:t> </a:t>
            </a:r>
            <a:r>
              <a:rPr lang="de-DE" dirty="0" err="1" smtClean="0"/>
              <a:t>Rev</a:t>
            </a:r>
            <a:r>
              <a:rPr lang="de-DE" dirty="0" smtClean="0"/>
              <a:t> 7 </a:t>
            </a:r>
            <a:r>
              <a:rPr lang="de-DE" dirty="0" err="1" smtClean="0"/>
              <a:t>and</a:t>
            </a:r>
            <a:r>
              <a:rPr lang="de-DE" dirty="0" smtClean="0"/>
              <a:t> </a:t>
            </a:r>
            <a:r>
              <a:rPr lang="de-DE" dirty="0" err="1" smtClean="0"/>
              <a:t>the</a:t>
            </a:r>
            <a:r>
              <a:rPr lang="de-DE" dirty="0" smtClean="0"/>
              <a:t> </a:t>
            </a:r>
            <a:r>
              <a:rPr lang="de-DE" dirty="0" err="1" smtClean="0"/>
              <a:t>new</a:t>
            </a:r>
            <a:r>
              <a:rPr lang="de-DE" dirty="0" smtClean="0"/>
              <a:t> Jerusalem </a:t>
            </a:r>
            <a:r>
              <a:rPr lang="de-DE" dirty="0" err="1" smtClean="0"/>
              <a:t>of</a:t>
            </a:r>
            <a:r>
              <a:rPr lang="de-DE" dirty="0" smtClean="0"/>
              <a:t> </a:t>
            </a:r>
            <a:r>
              <a:rPr lang="de-DE" dirty="0" err="1" smtClean="0"/>
              <a:t>Rev</a:t>
            </a:r>
            <a:r>
              <a:rPr lang="de-DE" dirty="0" smtClean="0"/>
              <a:t>. </a:t>
            </a:r>
            <a:r>
              <a:rPr lang="de-DE" smtClean="0"/>
              <a:t>21 – 22.</a:t>
            </a:r>
            <a:endParaRPr lang="de-DE" dirty="0"/>
          </a:p>
        </p:txBody>
      </p:sp>
    </p:spTree>
    <p:extLst>
      <p:ext uri="{BB962C8B-B14F-4D97-AF65-F5344CB8AC3E}">
        <p14:creationId xmlns:p14="http://schemas.microsoft.com/office/powerpoint/2010/main" val="1898332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ON THE CROSS JESUS DESTROYED THE POWER OF SIN, DEATH, &amp; SATAN</a:t>
            </a:r>
            <a:endParaRPr lang="de-DE" dirty="0"/>
          </a:p>
        </p:txBody>
      </p:sp>
      <p:sp>
        <p:nvSpPr>
          <p:cNvPr id="3" name="Inhaltsplatzhalter 2"/>
          <p:cNvSpPr>
            <a:spLocks noGrp="1"/>
          </p:cNvSpPr>
          <p:nvPr>
            <p:ph idx="1"/>
          </p:nvPr>
        </p:nvSpPr>
        <p:spPr/>
        <p:txBody>
          <a:bodyPr/>
          <a:lstStyle/>
          <a:p>
            <a:pPr marL="0" indent="0">
              <a:buNone/>
            </a:pPr>
            <a:r>
              <a:rPr lang="en-GB" dirty="0" smtClean="0"/>
              <a:t>“He has made us alive together with Him [Jesus], having forgiven you all trespasses, having wiped out the handwriting of requirements that was against us, which was contrary to us. And He has taken it out of the way, having nailed it to the cross. Having disarmed principalities and powers, He made a public spectacle of them, triumphing over them in it.” (Col. 2: 13 – 15).</a:t>
            </a:r>
            <a:endParaRPr lang="en-GB" dirty="0"/>
          </a:p>
        </p:txBody>
      </p:sp>
    </p:spTree>
    <p:extLst>
      <p:ext uri="{BB962C8B-B14F-4D97-AF65-F5344CB8AC3E}">
        <p14:creationId xmlns:p14="http://schemas.microsoft.com/office/powerpoint/2010/main" val="3474884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lnSpcReduction="10000"/>
          </a:bodyPr>
          <a:lstStyle/>
          <a:p>
            <a:pPr marL="0" indent="0">
              <a:buNone/>
            </a:pPr>
            <a:r>
              <a:rPr lang="de-DE" dirty="0" smtClean="0"/>
              <a:t>Jesus </a:t>
            </a:r>
            <a:r>
              <a:rPr lang="de-DE" dirty="0" err="1" smtClean="0"/>
              <a:t>has</a:t>
            </a:r>
            <a:r>
              <a:rPr lang="de-DE" dirty="0" smtClean="0"/>
              <a:t> </a:t>
            </a:r>
            <a:r>
              <a:rPr lang="de-DE" dirty="0" err="1" smtClean="0"/>
              <a:t>put</a:t>
            </a:r>
            <a:r>
              <a:rPr lang="de-DE" dirty="0" smtClean="0"/>
              <a:t> an end </a:t>
            </a:r>
            <a:r>
              <a:rPr lang="de-DE" dirty="0" err="1" smtClean="0"/>
              <a:t>to</a:t>
            </a:r>
            <a:r>
              <a:rPr lang="de-DE" dirty="0" smtClean="0"/>
              <a:t> </a:t>
            </a:r>
            <a:r>
              <a:rPr lang="de-DE" dirty="0" err="1" smtClean="0"/>
              <a:t>God‘s</a:t>
            </a:r>
            <a:r>
              <a:rPr lang="de-DE" dirty="0" smtClean="0"/>
              <a:t> </a:t>
            </a:r>
            <a:r>
              <a:rPr lang="de-DE" dirty="0" err="1" smtClean="0"/>
              <a:t>requirement</a:t>
            </a:r>
            <a:r>
              <a:rPr lang="de-DE" dirty="0" smtClean="0"/>
              <a:t> </a:t>
            </a:r>
            <a:r>
              <a:rPr lang="de-DE" dirty="0" err="1" smtClean="0"/>
              <a:t>that</a:t>
            </a:r>
            <a:r>
              <a:rPr lang="de-DE" dirty="0" smtClean="0"/>
              <a:t> </a:t>
            </a:r>
            <a:r>
              <a:rPr lang="de-DE" dirty="0" err="1" smtClean="0"/>
              <a:t>the</a:t>
            </a:r>
            <a:r>
              <a:rPr lang="de-DE" dirty="0" smtClean="0"/>
              <a:t> </a:t>
            </a:r>
            <a:r>
              <a:rPr lang="de-DE" dirty="0" err="1" smtClean="0"/>
              <a:t>Israelites</a:t>
            </a:r>
            <a:r>
              <a:rPr lang="de-DE" dirty="0" smtClean="0"/>
              <a:t> separate </a:t>
            </a:r>
            <a:r>
              <a:rPr lang="de-DE" dirty="0" err="1" smtClean="0"/>
              <a:t>themselves</a:t>
            </a:r>
            <a:r>
              <a:rPr lang="de-DE" dirty="0" smtClean="0"/>
              <a:t> </a:t>
            </a:r>
            <a:r>
              <a:rPr lang="de-DE" dirty="0" err="1" smtClean="0"/>
              <a:t>from</a:t>
            </a:r>
            <a:r>
              <a:rPr lang="de-DE" dirty="0" smtClean="0"/>
              <a:t> </a:t>
            </a:r>
            <a:r>
              <a:rPr lang="de-DE" dirty="0" err="1" smtClean="0"/>
              <a:t>the</a:t>
            </a:r>
            <a:r>
              <a:rPr lang="de-DE" dirty="0" smtClean="0"/>
              <a:t> Gentiles. </a:t>
            </a:r>
            <a:r>
              <a:rPr lang="de-DE" dirty="0" err="1" smtClean="0"/>
              <a:t>That</a:t>
            </a:r>
            <a:r>
              <a:rPr lang="de-DE" dirty="0" smtClean="0"/>
              <a:t> </a:t>
            </a:r>
            <a:r>
              <a:rPr lang="de-DE" dirty="0" err="1" smtClean="0"/>
              <a:t>period</a:t>
            </a:r>
            <a:r>
              <a:rPr lang="de-DE" dirty="0" smtClean="0"/>
              <a:t> </a:t>
            </a:r>
            <a:r>
              <a:rPr lang="de-DE" dirty="0" err="1" smtClean="0"/>
              <a:t>of</a:t>
            </a:r>
            <a:r>
              <a:rPr lang="de-DE" dirty="0" smtClean="0"/>
              <a:t> </a:t>
            </a:r>
            <a:r>
              <a:rPr lang="de-DE" dirty="0" err="1" smtClean="0"/>
              <a:t>God‘s</a:t>
            </a:r>
            <a:r>
              <a:rPr lang="de-DE" dirty="0" smtClean="0"/>
              <a:t> </a:t>
            </a:r>
            <a:r>
              <a:rPr lang="de-DE" dirty="0" err="1" smtClean="0"/>
              <a:t>schooling</a:t>
            </a:r>
            <a:r>
              <a:rPr lang="de-DE" dirty="0" smtClean="0"/>
              <a:t> </a:t>
            </a:r>
            <a:r>
              <a:rPr lang="de-DE" dirty="0" err="1" smtClean="0"/>
              <a:t>is</a:t>
            </a:r>
            <a:r>
              <a:rPr lang="de-DE" dirty="0" smtClean="0"/>
              <a:t> </a:t>
            </a:r>
            <a:r>
              <a:rPr lang="de-DE" dirty="0" err="1" smtClean="0"/>
              <a:t>over</a:t>
            </a:r>
            <a:r>
              <a:rPr lang="de-DE" dirty="0" smtClean="0"/>
              <a:t> </a:t>
            </a:r>
            <a:r>
              <a:rPr lang="de-DE" dirty="0" err="1" smtClean="0"/>
              <a:t>for</a:t>
            </a:r>
            <a:r>
              <a:rPr lang="de-DE" dirty="0" smtClean="0"/>
              <a:t> </a:t>
            </a:r>
            <a:r>
              <a:rPr lang="de-DE" dirty="0" err="1" smtClean="0"/>
              <a:t>the</a:t>
            </a:r>
            <a:r>
              <a:rPr lang="de-DE" dirty="0" smtClean="0"/>
              <a:t> </a:t>
            </a:r>
            <a:r>
              <a:rPr lang="de-DE" dirty="0" err="1" smtClean="0"/>
              <a:t>Jewish</a:t>
            </a:r>
            <a:r>
              <a:rPr lang="de-DE" dirty="0" smtClean="0"/>
              <a:t> </a:t>
            </a:r>
            <a:r>
              <a:rPr lang="de-DE" dirty="0" err="1" smtClean="0"/>
              <a:t>people</a:t>
            </a:r>
            <a:r>
              <a:rPr lang="de-DE" dirty="0" smtClean="0"/>
              <a:t>.</a:t>
            </a:r>
          </a:p>
          <a:p>
            <a:pPr marL="0" indent="0">
              <a:buNone/>
            </a:pPr>
            <a:r>
              <a:rPr lang="de-DE" dirty="0" smtClean="0"/>
              <a:t>This </a:t>
            </a:r>
            <a:r>
              <a:rPr lang="de-DE" dirty="0" err="1" smtClean="0"/>
              <a:t>breaking</a:t>
            </a:r>
            <a:r>
              <a:rPr lang="de-DE" dirty="0" smtClean="0"/>
              <a:t> down </a:t>
            </a:r>
            <a:r>
              <a:rPr lang="de-DE" dirty="0" err="1" smtClean="0"/>
              <a:t>the</a:t>
            </a:r>
            <a:r>
              <a:rPr lang="de-DE" dirty="0" smtClean="0"/>
              <a:t> </a:t>
            </a:r>
            <a:r>
              <a:rPr lang="de-DE" dirty="0" err="1" smtClean="0"/>
              <a:t>barriers</a:t>
            </a:r>
            <a:r>
              <a:rPr lang="de-DE" dirty="0" smtClean="0"/>
              <a:t> was </a:t>
            </a:r>
            <a:r>
              <a:rPr lang="de-DE" dirty="0" err="1" smtClean="0"/>
              <a:t>symbolized</a:t>
            </a:r>
            <a:r>
              <a:rPr lang="de-DE" dirty="0" smtClean="0"/>
              <a:t> in </a:t>
            </a:r>
            <a:r>
              <a:rPr lang="de-DE" dirty="0" err="1" smtClean="0"/>
              <a:t>the</a:t>
            </a:r>
            <a:r>
              <a:rPr lang="de-DE" dirty="0" smtClean="0"/>
              <a:t> </a:t>
            </a:r>
            <a:r>
              <a:rPr lang="de-DE" dirty="0" err="1" smtClean="0"/>
              <a:t>tearing</a:t>
            </a:r>
            <a:r>
              <a:rPr lang="de-DE" dirty="0" smtClean="0"/>
              <a:t> </a:t>
            </a:r>
            <a:r>
              <a:rPr lang="de-DE" dirty="0" err="1" smtClean="0"/>
              <a:t>of</a:t>
            </a:r>
            <a:r>
              <a:rPr lang="de-DE" dirty="0" smtClean="0"/>
              <a:t> </a:t>
            </a:r>
            <a:r>
              <a:rPr lang="de-DE" dirty="0" err="1" smtClean="0"/>
              <a:t>the</a:t>
            </a:r>
            <a:r>
              <a:rPr lang="de-DE" dirty="0" smtClean="0"/>
              <a:t> </a:t>
            </a:r>
            <a:r>
              <a:rPr lang="de-DE" dirty="0" err="1" smtClean="0"/>
              <a:t>veil</a:t>
            </a:r>
            <a:r>
              <a:rPr lang="de-DE" dirty="0" smtClean="0"/>
              <a:t> </a:t>
            </a:r>
            <a:r>
              <a:rPr lang="de-DE" dirty="0" err="1" smtClean="0"/>
              <a:t>separating</a:t>
            </a:r>
            <a:r>
              <a:rPr lang="de-DE" dirty="0" smtClean="0"/>
              <a:t> </a:t>
            </a:r>
            <a:r>
              <a:rPr lang="de-DE" dirty="0" err="1" smtClean="0"/>
              <a:t>the</a:t>
            </a:r>
            <a:r>
              <a:rPr lang="de-DE" dirty="0" smtClean="0"/>
              <a:t> </a:t>
            </a:r>
            <a:r>
              <a:rPr lang="de-DE" dirty="0" err="1" smtClean="0"/>
              <a:t>holy</a:t>
            </a:r>
            <a:r>
              <a:rPr lang="de-DE" dirty="0" smtClean="0"/>
              <a:t> </a:t>
            </a:r>
            <a:r>
              <a:rPr lang="de-DE" dirty="0" err="1" smtClean="0"/>
              <a:t>place</a:t>
            </a:r>
            <a:r>
              <a:rPr lang="de-DE" dirty="0" smtClean="0"/>
              <a:t> </a:t>
            </a:r>
            <a:r>
              <a:rPr lang="de-DE" dirty="0" err="1" smtClean="0"/>
              <a:t>from</a:t>
            </a:r>
            <a:r>
              <a:rPr lang="de-DE" dirty="0" smtClean="0"/>
              <a:t> </a:t>
            </a:r>
            <a:r>
              <a:rPr lang="de-DE" dirty="0" err="1" smtClean="0"/>
              <a:t>the</a:t>
            </a:r>
            <a:r>
              <a:rPr lang="de-DE" dirty="0" smtClean="0"/>
              <a:t> </a:t>
            </a:r>
            <a:r>
              <a:rPr lang="de-DE" dirty="0" err="1" smtClean="0"/>
              <a:t>holy</a:t>
            </a:r>
            <a:r>
              <a:rPr lang="de-DE" dirty="0" smtClean="0"/>
              <a:t> </a:t>
            </a:r>
            <a:r>
              <a:rPr lang="de-DE" dirty="0" err="1" smtClean="0"/>
              <a:t>of</a:t>
            </a:r>
            <a:r>
              <a:rPr lang="de-DE" dirty="0" smtClean="0"/>
              <a:t> </a:t>
            </a:r>
            <a:r>
              <a:rPr lang="de-DE" dirty="0" err="1" smtClean="0"/>
              <a:t>holies</a:t>
            </a:r>
            <a:r>
              <a:rPr lang="de-DE" dirty="0" smtClean="0"/>
              <a:t> (Matt. 27: 51; Heb. 6: 19; 10: 20). All </a:t>
            </a:r>
            <a:r>
              <a:rPr lang="de-DE" dirty="0" err="1" smtClean="0"/>
              <a:t>made</a:t>
            </a:r>
            <a:r>
              <a:rPr lang="de-DE" dirty="0" smtClean="0"/>
              <a:t> </a:t>
            </a:r>
            <a:r>
              <a:rPr lang="de-DE" dirty="0" err="1" smtClean="0"/>
              <a:t>holy</a:t>
            </a:r>
            <a:r>
              <a:rPr lang="de-DE" dirty="0" smtClean="0"/>
              <a:t> </a:t>
            </a:r>
            <a:r>
              <a:rPr lang="de-DE" dirty="0" err="1" smtClean="0"/>
              <a:t>by</a:t>
            </a:r>
            <a:r>
              <a:rPr lang="de-DE" dirty="0" smtClean="0"/>
              <a:t> </a:t>
            </a:r>
            <a:r>
              <a:rPr lang="de-DE" dirty="0" err="1" smtClean="0"/>
              <a:t>the</a:t>
            </a:r>
            <a:r>
              <a:rPr lang="de-DE" dirty="0" smtClean="0"/>
              <a:t> </a:t>
            </a:r>
            <a:r>
              <a:rPr lang="de-DE" dirty="0" err="1" smtClean="0"/>
              <a:t>death</a:t>
            </a:r>
            <a:r>
              <a:rPr lang="de-DE" dirty="0" smtClean="0"/>
              <a:t> </a:t>
            </a:r>
            <a:r>
              <a:rPr lang="de-DE" dirty="0" err="1" smtClean="0"/>
              <a:t>of</a:t>
            </a:r>
            <a:r>
              <a:rPr lang="de-DE" dirty="0" smtClean="0"/>
              <a:t> Jesus </a:t>
            </a:r>
            <a:r>
              <a:rPr lang="de-DE" dirty="0" err="1" smtClean="0"/>
              <a:t>now</a:t>
            </a:r>
            <a:r>
              <a:rPr lang="de-DE" dirty="0" smtClean="0"/>
              <a:t> </a:t>
            </a:r>
            <a:r>
              <a:rPr lang="de-DE" dirty="0" err="1" smtClean="0"/>
              <a:t>have</a:t>
            </a:r>
            <a:r>
              <a:rPr lang="de-DE" dirty="0" smtClean="0"/>
              <a:t> </a:t>
            </a:r>
            <a:r>
              <a:rPr lang="de-DE" dirty="0" err="1" smtClean="0"/>
              <a:t>direct</a:t>
            </a:r>
            <a:r>
              <a:rPr lang="de-DE" dirty="0" smtClean="0"/>
              <a:t> </a:t>
            </a:r>
            <a:r>
              <a:rPr lang="de-DE" dirty="0" err="1" smtClean="0"/>
              <a:t>access</a:t>
            </a:r>
            <a:r>
              <a:rPr lang="de-DE" dirty="0" smtClean="0"/>
              <a:t> </a:t>
            </a:r>
            <a:r>
              <a:rPr lang="de-DE" dirty="0" err="1" smtClean="0"/>
              <a:t>to</a:t>
            </a:r>
            <a:r>
              <a:rPr lang="de-DE" dirty="0" smtClean="0"/>
              <a:t> </a:t>
            </a:r>
            <a:r>
              <a:rPr lang="de-DE" dirty="0" err="1" smtClean="0"/>
              <a:t>the</a:t>
            </a:r>
            <a:r>
              <a:rPr lang="de-DE" dirty="0" smtClean="0"/>
              <a:t> </a:t>
            </a:r>
            <a:r>
              <a:rPr lang="de-DE" dirty="0" err="1" smtClean="0"/>
              <a:t>Father</a:t>
            </a:r>
            <a:r>
              <a:rPr lang="de-DE" dirty="0" smtClean="0"/>
              <a:t>.</a:t>
            </a:r>
            <a:endParaRPr lang="de-DE" dirty="0"/>
          </a:p>
        </p:txBody>
      </p:sp>
    </p:spTree>
    <p:extLst>
      <p:ext uri="{BB962C8B-B14F-4D97-AF65-F5344CB8AC3E}">
        <p14:creationId xmlns:p14="http://schemas.microsoft.com/office/powerpoint/2010/main" val="2520380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CHURCH, SIGN OF THE KINGDOM</a:t>
            </a:r>
            <a:endParaRPr lang="de-DE" dirty="0"/>
          </a:p>
        </p:txBody>
      </p:sp>
      <p:sp>
        <p:nvSpPr>
          <p:cNvPr id="3" name="Inhaltsplatzhalter 2"/>
          <p:cNvSpPr>
            <a:spLocks noGrp="1"/>
          </p:cNvSpPr>
          <p:nvPr>
            <p:ph idx="1"/>
          </p:nvPr>
        </p:nvSpPr>
        <p:spPr/>
        <p:txBody>
          <a:bodyPr>
            <a:normAutofit fontScale="92500"/>
          </a:bodyPr>
          <a:lstStyle/>
          <a:p>
            <a:pPr marL="0" indent="0">
              <a:buNone/>
            </a:pPr>
            <a:r>
              <a:rPr lang="en-GB" dirty="0" smtClean="0"/>
              <a:t>Jesus is enthroned in heaven, but not yet on earth.</a:t>
            </a:r>
          </a:p>
          <a:p>
            <a:pPr marL="0" indent="0">
              <a:buNone/>
            </a:pPr>
            <a:r>
              <a:rPr lang="en-GB" dirty="0" smtClean="0"/>
              <a:t>Acts 2: 36: “God has made this Jesus, </a:t>
            </a:r>
            <a:r>
              <a:rPr lang="en-GB" dirty="0"/>
              <a:t>w</a:t>
            </a:r>
            <a:r>
              <a:rPr lang="en-GB" dirty="0" smtClean="0"/>
              <a:t>hom you crucified, both Lord and Christ [Messiah].”</a:t>
            </a:r>
          </a:p>
          <a:p>
            <a:pPr marL="0" indent="0">
              <a:buNone/>
            </a:pPr>
            <a:r>
              <a:rPr lang="en-GB" dirty="0" smtClean="0"/>
              <a:t>We come under the reign of Jesus as we believe in Him, are baptized, receive the Holy Spirit, and obey His commandments.</a:t>
            </a:r>
          </a:p>
          <a:p>
            <a:pPr marL="0" indent="0">
              <a:buNone/>
            </a:pPr>
            <a:r>
              <a:rPr lang="en-GB" dirty="0" smtClean="0"/>
              <a:t>The Church is the assembly of those who accept Jesus as Lord, and receive the Holy Spirit, to make present in a hidden way the Kingdom on earth.</a:t>
            </a:r>
          </a:p>
          <a:p>
            <a:pPr marL="0" indent="0">
              <a:buNone/>
            </a:pPr>
            <a:endParaRPr lang="en-GB" dirty="0"/>
          </a:p>
        </p:txBody>
      </p:sp>
    </p:spTree>
    <p:extLst>
      <p:ext uri="{BB962C8B-B14F-4D97-AF65-F5344CB8AC3E}">
        <p14:creationId xmlns:p14="http://schemas.microsoft.com/office/powerpoint/2010/main" val="315704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GB"/>
              <a:t>FROM JERUSALEM TO THE END OF THE EARTH</a:t>
            </a:r>
            <a:endParaRPr lang="de-DE"/>
          </a:p>
        </p:txBody>
      </p:sp>
      <p:sp>
        <p:nvSpPr>
          <p:cNvPr id="3" name="Inhaltsplatzhalter 2"/>
          <p:cNvSpPr>
            <a:spLocks noGrp="1"/>
          </p:cNvSpPr>
          <p:nvPr>
            <p:ph idx="1"/>
          </p:nvPr>
        </p:nvSpPr>
        <p:spPr/>
        <p:txBody>
          <a:bodyPr/>
          <a:lstStyle/>
          <a:p>
            <a:r>
              <a:rPr lang="en-GB" dirty="0"/>
              <a:t>The Book of Acts starts in Jerusalem and ends in Rome. This is deliberate. </a:t>
            </a:r>
          </a:p>
          <a:p>
            <a:r>
              <a:rPr lang="en-GB" dirty="0"/>
              <a:t>From Chapter 13, apart from the Council in Jerusalem (Acts 15) the narrative concerns Paul, the apostle to the nations.</a:t>
            </a:r>
          </a:p>
          <a:p>
            <a:r>
              <a:rPr lang="en-GB"/>
              <a:t>Does it anticipate the big dispersion of the Jewish people and the destruction of Jerusalem?</a:t>
            </a:r>
          </a:p>
          <a:p>
            <a:endParaRPr lang="de-DE" dirty="0"/>
          </a:p>
        </p:txBody>
      </p:sp>
    </p:spTree>
    <p:extLst>
      <p:ext uri="{BB962C8B-B14F-4D97-AF65-F5344CB8AC3E}">
        <p14:creationId xmlns:p14="http://schemas.microsoft.com/office/powerpoint/2010/main" val="1856086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VIA SAMARIA TO THE GENTILES</a:t>
            </a:r>
          </a:p>
        </p:txBody>
      </p:sp>
      <p:sp>
        <p:nvSpPr>
          <p:cNvPr id="3" name="Inhaltsplatzhalter 2"/>
          <p:cNvSpPr>
            <a:spLocks noGrp="1"/>
          </p:cNvSpPr>
          <p:nvPr>
            <p:ph idx="1"/>
          </p:nvPr>
        </p:nvSpPr>
        <p:spPr/>
        <p:txBody>
          <a:bodyPr>
            <a:normAutofit lnSpcReduction="10000"/>
          </a:bodyPr>
          <a:lstStyle/>
          <a:p>
            <a:r>
              <a:rPr lang="en-GB" dirty="0"/>
              <a:t>The Gospel comes to Samaria (Acts 8).</a:t>
            </a:r>
          </a:p>
          <a:p>
            <a:r>
              <a:rPr lang="en-GB" dirty="0"/>
              <a:t>Then comes the conversion and call of Saul of Tarsus, later the apostle, Paul.</a:t>
            </a:r>
          </a:p>
          <a:p>
            <a:r>
              <a:rPr lang="en-GB" dirty="0"/>
              <a:t>Then the gospel coming to God-fearers among the Gentiles, Cornelius &amp; household in Caesarea.</a:t>
            </a:r>
          </a:p>
          <a:p>
            <a:r>
              <a:rPr lang="en-GB"/>
              <a:t>Finally, the Gospel comes to pagans without any relationship to Israel: this happens in Antioch (Acts 11: 19 – 21).</a:t>
            </a:r>
          </a:p>
          <a:p>
            <a:endParaRPr lang="de-DE"/>
          </a:p>
        </p:txBody>
      </p:sp>
    </p:spTree>
    <p:extLst>
      <p:ext uri="{BB962C8B-B14F-4D97-AF65-F5344CB8AC3E}">
        <p14:creationId xmlns:p14="http://schemas.microsoft.com/office/powerpoint/2010/main" val="2548291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THE BIG DEBATE</a:t>
            </a:r>
            <a:endParaRPr lang="de-DE"/>
          </a:p>
        </p:txBody>
      </p:sp>
      <p:sp>
        <p:nvSpPr>
          <p:cNvPr id="3" name="Inhaltsplatzhalter 2"/>
          <p:cNvSpPr>
            <a:spLocks noGrp="1"/>
          </p:cNvSpPr>
          <p:nvPr>
            <p:ph idx="1"/>
          </p:nvPr>
        </p:nvSpPr>
        <p:spPr/>
        <p:txBody>
          <a:bodyPr>
            <a:normAutofit fontScale="92500" lnSpcReduction="10000"/>
          </a:bodyPr>
          <a:lstStyle/>
          <a:p>
            <a:r>
              <a:rPr lang="en-GB" b="1" dirty="0"/>
              <a:t>Do the Gentiles have to be circumcised to be saved? I.e. do they have to convert to Judaism?</a:t>
            </a:r>
          </a:p>
          <a:p>
            <a:endParaRPr lang="en-GB" b="1" dirty="0"/>
          </a:p>
          <a:p>
            <a:r>
              <a:rPr lang="en-GB" b="1" dirty="0"/>
              <a:t>NO</a:t>
            </a:r>
          </a:p>
          <a:p>
            <a:endParaRPr lang="en-GB" b="1" dirty="0"/>
          </a:p>
          <a:p>
            <a:r>
              <a:rPr lang="en-GB" b="1" dirty="0"/>
              <a:t>Do the Jewish disciples stop being Jews? This question is not asked, because nobody doubted.</a:t>
            </a:r>
          </a:p>
          <a:p>
            <a:endParaRPr lang="en-GB" b="1" dirty="0"/>
          </a:p>
          <a:p>
            <a:r>
              <a:rPr lang="en-GB" b="1" dirty="0"/>
              <a:t>NO	</a:t>
            </a:r>
            <a:endParaRPr lang="de-DE" b="1" dirty="0"/>
          </a:p>
        </p:txBody>
      </p:sp>
    </p:spTree>
    <p:extLst>
      <p:ext uri="{BB962C8B-B14F-4D97-AF65-F5344CB8AC3E}">
        <p14:creationId xmlns:p14="http://schemas.microsoft.com/office/powerpoint/2010/main" val="4142452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CHURCH OF ONE NEW MAN</a:t>
            </a:r>
            <a:endParaRPr lang="de-DE" dirty="0"/>
          </a:p>
        </p:txBody>
      </p:sp>
      <p:sp>
        <p:nvSpPr>
          <p:cNvPr id="3" name="Inhaltsplatzhalter 2"/>
          <p:cNvSpPr>
            <a:spLocks noGrp="1"/>
          </p:cNvSpPr>
          <p:nvPr>
            <p:ph idx="1"/>
          </p:nvPr>
        </p:nvSpPr>
        <p:spPr/>
        <p:txBody>
          <a:bodyPr>
            <a:normAutofit lnSpcReduction="10000"/>
          </a:bodyPr>
          <a:lstStyle/>
          <a:p>
            <a:r>
              <a:rPr lang="en-GB" dirty="0"/>
              <a:t>This decision in Jerusalem (Acts 15) enabled Paul to formulate his theology of the church in Eph</a:t>
            </a:r>
            <a:r>
              <a:rPr lang="en-GB" dirty="0" smtClean="0"/>
              <a:t>. 2 – 3. </a:t>
            </a:r>
            <a:endParaRPr lang="en-GB" dirty="0"/>
          </a:p>
          <a:p>
            <a:endParaRPr lang="en-GB" dirty="0"/>
          </a:p>
          <a:p>
            <a:r>
              <a:rPr lang="en-GB" dirty="0"/>
              <a:t>We may call it the Church of the ONE NEW MAN, Jew and Gentile united in their distinctiveness, made one through the cross, which destroyed their hostility. (Eph. 2: 14 – 16).</a:t>
            </a:r>
          </a:p>
          <a:p>
            <a:endParaRPr lang="de-DE" dirty="0"/>
          </a:p>
        </p:txBody>
      </p:sp>
    </p:spTree>
    <p:extLst>
      <p:ext uri="{BB962C8B-B14F-4D97-AF65-F5344CB8AC3E}">
        <p14:creationId xmlns:p14="http://schemas.microsoft.com/office/powerpoint/2010/main" val="1440307747"/>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1343</Words>
  <Application>Microsoft Office PowerPoint</Application>
  <PresentationFormat>Bildschirmpräsentation (4:3)</PresentationFormat>
  <Paragraphs>91</Paragraphs>
  <Slides>20</Slides>
  <Notes>0</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Larissa</vt:lpstr>
      <vt:lpstr>PENTECOST &amp; PAROUSIA</vt:lpstr>
      <vt:lpstr>THE GOSPEL TO THE NATIONS</vt:lpstr>
      <vt:lpstr>ON THE CROSS JESUS DESTROYED THE POWER OF SIN, DEATH, &amp; SATAN</vt:lpstr>
      <vt:lpstr>PowerPoint-Präsentation</vt:lpstr>
      <vt:lpstr>CHURCH, SIGN OF THE KINGDOM</vt:lpstr>
      <vt:lpstr>FROM JERUSALEM TO THE END OF THE EARTH</vt:lpstr>
      <vt:lpstr>VIA SAMARIA TO THE GENTILES</vt:lpstr>
      <vt:lpstr>THE BIG DEBATE</vt:lpstr>
      <vt:lpstr>CHURCH OF ONE NEW MAN</vt:lpstr>
      <vt:lpstr>ISRAEL DIVIDED</vt:lpstr>
      <vt:lpstr>CHURCH DIVIDED</vt:lpstr>
      <vt:lpstr>MORE &amp; MORE DIVISION</vt:lpstr>
      <vt:lpstr>20th Century </vt:lpstr>
      <vt:lpstr>RESTORATION OF MESSIANIC HOPE</vt:lpstr>
      <vt:lpstr>ROMANS 11</vt:lpstr>
      <vt:lpstr>MYSTERY</vt:lpstr>
      <vt:lpstr>PowerPoint-Präsentation</vt:lpstr>
      <vt:lpstr>GATHERING ALL INTO ONE</vt:lpstr>
      <vt:lpstr>POPE FRANCIS</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PENTECOST &amp; PAROUSIA</dc:title>
  <dc:creator>Peter Hocken</dc:creator>
  <cp:lastModifiedBy>Peter Hocken</cp:lastModifiedBy>
  <cp:revision>35</cp:revision>
  <dcterms:created xsi:type="dcterms:W3CDTF">2015-06-17T13:09:15Z</dcterms:created>
  <dcterms:modified xsi:type="dcterms:W3CDTF">2015-06-18T16:24:44Z</dcterms:modified>
</cp:coreProperties>
</file>